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sldIdLst>
    <p:sldId id="256" r:id="rId2"/>
    <p:sldId id="266" r:id="rId3"/>
    <p:sldId id="263" r:id="rId4"/>
    <p:sldId id="264" r:id="rId5"/>
    <p:sldId id="258" r:id="rId6"/>
    <p:sldId id="260" r:id="rId7"/>
    <p:sldId id="259" r:id="rId8"/>
    <p:sldId id="262" r:id="rId9"/>
    <p:sldId id="265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04F0B4-7607-3E3E-13E1-98CF4FB1D354}" v="1011" dt="2022-11-06T19:34:02.389"/>
    <p1510:client id="{356F8A02-2080-4EC5-B85C-6D7BC466E000}" v="10" dt="2022-11-06T21:33:03.067"/>
    <p1510:client id="{48F14E68-280E-2D06-D661-00763CB47E20}" v="1264" dt="2022-11-06T18:59:50.346"/>
    <p1510:client id="{AFF754C5-08C8-1719-F4B9-597006EB03AC}" v="139" dt="2022-11-06T15:02:17.788"/>
    <p1510:client id="{B85A1581-8A8F-41CF-9D1E-9FB5C13FC888}" v="170" dt="2022-11-06T15:17:32.466"/>
    <p1510:client id="{C1A97A0D-8741-4222-36E8-3BDBEE2E16D9}" v="99" dt="2022-11-06T15:45:48.328"/>
    <p1510:client id="{DF84C5E5-EDCF-61C5-66CA-1A0F7844B248}" v="221" dt="2022-11-06T17:36:19.5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4:57:4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8:14:0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22:36:03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November 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53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November 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8118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November 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November 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November 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5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November 6,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75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November 6,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9917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November 6,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3351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November 6,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582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November 6,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1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November 6,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15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November 6, 2022</a:t>
            </a:fld>
            <a:endParaRPr lang="en-US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5998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eepngimg.com/png/93348-information-angle-text-photography-mark-monochrome-check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://pngimg.com/download/8760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2.xml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10" Type="http://schemas.openxmlformats.org/officeDocument/2006/relationships/image" Target="../media/image19.sv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ustomXml" Target="../ink/ink3.xml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q6C1faruvo8" TargetMode="Externa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91126" y="979714"/>
            <a:ext cx="5320206" cy="2807540"/>
          </a:xfrm>
        </p:spPr>
        <p:txBody>
          <a:bodyPr>
            <a:normAutofit/>
          </a:bodyPr>
          <a:lstStyle/>
          <a:p>
            <a:r>
              <a:rPr lang="es-ES" sz="4400">
                <a:ea typeface="Calibri Light"/>
                <a:cs typeface="Calibri Light"/>
              </a:rPr>
              <a:t>RED DEAD</a:t>
            </a:r>
            <a:br>
              <a:rPr lang="es-ES" sz="4400">
                <a:ea typeface="Calibri Light"/>
                <a:cs typeface="Calibri Light"/>
              </a:rPr>
            </a:br>
            <a:r>
              <a:rPr lang="es-ES" sz="4400">
                <a:ea typeface="Calibri Light"/>
                <a:cs typeface="Calibri Light"/>
              </a:rPr>
              <a:t>RAADEMPTION</a:t>
            </a:r>
            <a:br>
              <a:rPr lang="es-ES">
                <a:ea typeface="Calibri Light"/>
                <a:cs typeface="Calibri Light"/>
              </a:rPr>
            </a:br>
            <a:endParaRPr lang="es-ES"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60931" y="5268323"/>
            <a:ext cx="5078996" cy="1594839"/>
          </a:xfr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s-ES" sz="2400" cap="all" err="1">
                <a:ea typeface="+mn-lt"/>
                <a:cs typeface="+mn-lt"/>
              </a:rPr>
              <a:t>RAAstreator</a:t>
            </a:r>
            <a:r>
              <a:rPr lang="es-ES" sz="2400" cap="all">
                <a:ea typeface="+mn-lt"/>
                <a:cs typeface="+mn-lt"/>
              </a:rPr>
              <a:t> - </a:t>
            </a:r>
            <a:r>
              <a:rPr lang="es-ES" sz="2400">
                <a:latin typeface="Bembo"/>
                <a:ea typeface="Batang"/>
              </a:rPr>
              <a:t>Sprint</a:t>
            </a:r>
            <a:r>
              <a:rPr lang="es-ES" sz="2400">
                <a:ea typeface="Batang"/>
              </a:rPr>
              <a:t> 2</a:t>
            </a:r>
            <a:endParaRPr lang="es-ES" sz="2400"/>
          </a:p>
        </p:txBody>
      </p:sp>
      <p:pic>
        <p:nvPicPr>
          <p:cNvPr id="4" name="Picture 3" descr="Imagen que contiene exterior, viendo, parado, café&#10;&#10;Descripción generada automáticamente">
            <a:extLst>
              <a:ext uri="{FF2B5EF4-FFF2-40B4-BE49-F238E27FC236}">
                <a16:creationId xmlns:a16="http://schemas.microsoft.com/office/drawing/2014/main" id="{1B1AB0C6-D0E7-2AF2-F9A3-11FFC9022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8" r="21834" b="1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70758C-1F80-4339-E449-EA15AD83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179" y="165101"/>
            <a:ext cx="6967181" cy="12160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Tareas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9E543A8-9466-4C16-4FCF-434E14049012}"/>
              </a:ext>
            </a:extLst>
          </p:cNvPr>
          <p:cNvSpPr txBox="1"/>
          <p:nvPr/>
        </p:nvSpPr>
        <p:spPr>
          <a:xfrm>
            <a:off x="1304879" y="1829856"/>
            <a:ext cx="6967181" cy="320532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b="0" i="0" u="none" strike="noStrike" spc="50" err="1">
                <a:solidFill>
                  <a:schemeClr val="tx1">
                    <a:lumMod val="85000"/>
                    <a:lumOff val="15000"/>
                  </a:schemeClr>
                </a:solidFill>
                <a:ea typeface="Batang"/>
              </a:rPr>
              <a:t>Creación</a:t>
            </a:r>
            <a:r>
              <a:rPr lang="en-US" sz="2800" b="0" i="0" u="none" strike="noStrike" spc="50">
                <a:solidFill>
                  <a:schemeClr val="tx1">
                    <a:lumMod val="85000"/>
                    <a:lumOff val="15000"/>
                  </a:schemeClr>
                </a:solidFill>
                <a:ea typeface="Batang"/>
              </a:rPr>
              <a:t> de </a:t>
            </a:r>
            <a:r>
              <a:rPr lang="en-US" sz="2800" b="0" i="0" u="none" strike="noStrike" spc="50" err="1">
                <a:solidFill>
                  <a:schemeClr val="tx1">
                    <a:lumMod val="85000"/>
                    <a:lumOff val="15000"/>
                  </a:schemeClr>
                </a:solidFill>
                <a:ea typeface="Batang"/>
              </a:rPr>
              <a:t>escena</a:t>
            </a:r>
            <a:r>
              <a:rPr lang="en-US" sz="2800" b="0" i="0" u="none" strike="noStrike" spc="50">
                <a:solidFill>
                  <a:schemeClr val="tx1">
                    <a:lumMod val="85000"/>
                    <a:lumOff val="15000"/>
                  </a:schemeClr>
                </a:solidFill>
                <a:ea typeface="Batang"/>
              </a:rPr>
              <a:t> principal</a:t>
            </a:r>
            <a:r>
              <a:rPr lang="en-US" sz="2800" b="0" i="0" spc="50">
                <a:solidFill>
                  <a:schemeClr val="tx1">
                    <a:lumMod val="85000"/>
                    <a:lumOff val="15000"/>
                  </a:schemeClr>
                </a:solidFill>
                <a:ea typeface="Batang"/>
              </a:rPr>
              <a:t>​</a:t>
            </a:r>
          </a:p>
          <a:p>
            <a:pPr>
              <a:spcAft>
                <a:spcPts val="600"/>
              </a:spcAft>
            </a:pPr>
            <a:endParaRPr lang="en-US" sz="2400" spc="50">
              <a:solidFill>
                <a:schemeClr val="tx1">
                  <a:lumMod val="85000"/>
                  <a:lumOff val="15000"/>
                </a:schemeClr>
              </a:solidFill>
              <a:ea typeface="Batang"/>
            </a:endParaRPr>
          </a:p>
          <a:p>
            <a:pPr>
              <a:spcBef>
                <a:spcPts val="1000"/>
              </a:spcBef>
            </a:pPr>
            <a:endParaRPr lang="es-ES" sz="2400" spc="50">
              <a:ea typeface="+mn-lt"/>
              <a:cs typeface="+mn-lt"/>
            </a:endParaRPr>
          </a:p>
          <a:p>
            <a:pPr>
              <a:spcBef>
                <a:spcPts val="1000"/>
              </a:spcBef>
            </a:pPr>
            <a:endParaRPr lang="es-ES" sz="2400" spc="50">
              <a:ea typeface="+mn-lt"/>
              <a:cs typeface="+mn-lt"/>
            </a:endParaRPr>
          </a:p>
          <a:p>
            <a:pPr>
              <a:spcBef>
                <a:spcPts val="1000"/>
              </a:spcBef>
            </a:pPr>
            <a:r>
              <a:rPr lang="es-ES" sz="2800" spc="50">
                <a:ea typeface="+mn-lt"/>
                <a:cs typeface="+mn-lt"/>
              </a:rPr>
              <a:t>Comienzo del desarrollo del escenario de cada misión</a:t>
            </a:r>
            <a:endParaRPr lang="es-ES" sz="2800"/>
          </a:p>
          <a:p>
            <a:pPr>
              <a:spcAft>
                <a:spcPts val="600"/>
              </a:spcAft>
            </a:pPr>
            <a:endParaRPr lang="en-US" sz="2400" spc="50">
              <a:solidFill>
                <a:schemeClr val="tx1">
                  <a:lumMod val="85000"/>
                  <a:lumOff val="15000"/>
                </a:schemeClr>
              </a:solidFill>
              <a:ea typeface="Batang"/>
            </a:endParaRPr>
          </a:p>
        </p:txBody>
      </p:sp>
      <p:pic>
        <p:nvPicPr>
          <p:cNvPr id="17" name="Imagen 16" descr="Imagen que contiene lego, tabla, pastel&#10;&#10;Descripción generada automáticamente">
            <a:extLst>
              <a:ext uri="{FF2B5EF4-FFF2-40B4-BE49-F238E27FC236}">
                <a16:creationId xmlns:a16="http://schemas.microsoft.com/office/drawing/2014/main" id="{F7C473B9-A3AD-5339-06AE-602F23EB3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r="32006" b="-1"/>
          <a:stretch/>
        </p:blipFill>
        <p:spPr>
          <a:xfrm>
            <a:off x="7015722" y="-812798"/>
            <a:ext cx="5646178" cy="9177351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9E725249-0B95-738A-5CCC-34257AB8F4E7}"/>
              </a:ext>
            </a:extLst>
          </p:cNvPr>
          <p:cNvGrpSpPr/>
          <p:nvPr/>
        </p:nvGrpSpPr>
        <p:grpSpPr>
          <a:xfrm>
            <a:off x="335813" y="1714128"/>
            <a:ext cx="955126" cy="937979"/>
            <a:chOff x="1035807" y="933452"/>
            <a:chExt cx="955126" cy="937979"/>
          </a:xfrm>
        </p:grpSpPr>
        <p:pic>
          <p:nvPicPr>
            <p:cNvPr id="15" name="Imagen 6">
              <a:extLst>
                <a:ext uri="{FF2B5EF4-FFF2-40B4-BE49-F238E27FC236}">
                  <a16:creationId xmlns:a16="http://schemas.microsoft.com/office/drawing/2014/main" id="{123DCF62-10A7-CF41-1842-E9557D2B6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361" r="26277" b="13194"/>
            <a:stretch/>
          </p:blipFill>
          <p:spPr>
            <a:xfrm>
              <a:off x="1035807" y="933452"/>
              <a:ext cx="937852" cy="911926"/>
            </a:xfrm>
            <a:prstGeom prst="rect">
              <a:avLst/>
            </a:prstGeom>
          </p:spPr>
        </p:pic>
        <p:pic>
          <p:nvPicPr>
            <p:cNvPr id="16" name="Imagen 7">
              <a:extLst>
                <a:ext uri="{FF2B5EF4-FFF2-40B4-BE49-F238E27FC236}">
                  <a16:creationId xmlns:a16="http://schemas.microsoft.com/office/drawing/2014/main" id="{F6F30213-6BE8-39D9-BE87-DDF8A5D2C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1049449" y="936414"/>
              <a:ext cx="941484" cy="935017"/>
            </a:xfrm>
            <a:prstGeom prst="rect">
              <a:avLst/>
            </a:prstGeom>
          </p:spPr>
        </p:pic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799E030E-40ED-21EE-B80D-0A7B76C9CA86}"/>
              </a:ext>
            </a:extLst>
          </p:cNvPr>
          <p:cNvGrpSpPr/>
          <p:nvPr/>
        </p:nvGrpSpPr>
        <p:grpSpPr>
          <a:xfrm>
            <a:off x="335813" y="3885828"/>
            <a:ext cx="955126" cy="937979"/>
            <a:chOff x="1035807" y="933452"/>
            <a:chExt cx="955126" cy="937979"/>
          </a:xfrm>
        </p:grpSpPr>
        <p:pic>
          <p:nvPicPr>
            <p:cNvPr id="20" name="Imagen 6">
              <a:extLst>
                <a:ext uri="{FF2B5EF4-FFF2-40B4-BE49-F238E27FC236}">
                  <a16:creationId xmlns:a16="http://schemas.microsoft.com/office/drawing/2014/main" id="{2B3563CF-22FC-CB31-D029-C6FA82FAC6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361" r="26277" b="13194"/>
            <a:stretch/>
          </p:blipFill>
          <p:spPr>
            <a:xfrm>
              <a:off x="1035807" y="933452"/>
              <a:ext cx="937852" cy="911926"/>
            </a:xfrm>
            <a:prstGeom prst="rect">
              <a:avLst/>
            </a:prstGeom>
          </p:spPr>
        </p:pic>
        <p:pic>
          <p:nvPicPr>
            <p:cNvPr id="21" name="Imagen 7">
              <a:extLst>
                <a:ext uri="{FF2B5EF4-FFF2-40B4-BE49-F238E27FC236}">
                  <a16:creationId xmlns:a16="http://schemas.microsoft.com/office/drawing/2014/main" id="{39612B25-A59B-4BA4-0386-26A5B8E8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1049449" y="936414"/>
              <a:ext cx="941484" cy="935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15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81CE2CF7-D5AA-4464-AC91-9ED1EA5D6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0F941E-7ECD-1158-ED44-E239D3A70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859" y="609601"/>
            <a:ext cx="5683623" cy="1216024"/>
          </a:xfrm>
        </p:spPr>
        <p:txBody>
          <a:bodyPr>
            <a:normAutofit/>
          </a:bodyPr>
          <a:lstStyle/>
          <a:p>
            <a:pPr algn="ctr"/>
            <a:r>
              <a:rPr lang="es-ES">
                <a:ea typeface="Batang"/>
              </a:rPr>
              <a:t>EL MEJOR MECÁNICO DE LA GALAXIA</a:t>
            </a:r>
            <a:endParaRPr lang="es-ES"/>
          </a:p>
        </p:txBody>
      </p:sp>
      <p:pic>
        <p:nvPicPr>
          <p:cNvPr id="4" name="Imagen 4" descr="Free Images : black and white, track, railway, vehicle, station ...">
            <a:extLst>
              <a:ext uri="{FF2B5EF4-FFF2-40B4-BE49-F238E27FC236}">
                <a16:creationId xmlns:a16="http://schemas.microsoft.com/office/drawing/2014/main" id="{394DF4A4-880D-CE4A-31A2-31C21101A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59" r="14749" b="1"/>
          <a:stretch/>
        </p:blipFill>
        <p:spPr>
          <a:xfrm>
            <a:off x="20" y="2"/>
            <a:ext cx="4585628" cy="6857998"/>
          </a:xfrm>
          <a:custGeom>
            <a:avLst/>
            <a:gdLst/>
            <a:ahLst/>
            <a:cxnLst/>
            <a:rect l="l" t="t" r="r" b="b"/>
            <a:pathLst>
              <a:path w="4585648" h="6857998">
                <a:moveTo>
                  <a:pt x="0" y="0"/>
                </a:moveTo>
                <a:lnTo>
                  <a:pt x="3944047" y="0"/>
                </a:lnTo>
                <a:lnTo>
                  <a:pt x="3944688" y="10340"/>
                </a:lnTo>
                <a:cubicBezTo>
                  <a:pt x="3965528" y="36732"/>
                  <a:pt x="3945672" y="53579"/>
                  <a:pt x="3950304" y="81398"/>
                </a:cubicBezTo>
                <a:cubicBezTo>
                  <a:pt x="3979668" y="102733"/>
                  <a:pt x="3935739" y="103225"/>
                  <a:pt x="3930579" y="118301"/>
                </a:cubicBezTo>
                <a:lnTo>
                  <a:pt x="3930846" y="122373"/>
                </a:lnTo>
                <a:lnTo>
                  <a:pt x="3937038" y="132397"/>
                </a:lnTo>
                <a:lnTo>
                  <a:pt x="3940265" y="135982"/>
                </a:lnTo>
                <a:cubicBezTo>
                  <a:pt x="3942154" y="138523"/>
                  <a:pt x="3942977" y="140298"/>
                  <a:pt x="3943073" y="141620"/>
                </a:cubicBezTo>
                <a:cubicBezTo>
                  <a:pt x="3942998" y="141685"/>
                  <a:pt x="3942926" y="141751"/>
                  <a:pt x="3942854" y="141816"/>
                </a:cubicBezTo>
                <a:lnTo>
                  <a:pt x="3946045" y="146983"/>
                </a:lnTo>
                <a:cubicBezTo>
                  <a:pt x="3952085" y="155570"/>
                  <a:pt x="3958585" y="163800"/>
                  <a:pt x="3965281" y="171535"/>
                </a:cubicBezTo>
                <a:cubicBezTo>
                  <a:pt x="3952744" y="181711"/>
                  <a:pt x="3987015" y="208379"/>
                  <a:pt x="3955100" y="211093"/>
                </a:cubicBezTo>
                <a:cubicBezTo>
                  <a:pt x="3963231" y="221704"/>
                  <a:pt x="3979172" y="225918"/>
                  <a:pt x="3957453" y="226143"/>
                </a:cubicBezTo>
                <a:cubicBezTo>
                  <a:pt x="3959561" y="229747"/>
                  <a:pt x="3959011" y="232340"/>
                  <a:pt x="3957179" y="234484"/>
                </a:cubicBezTo>
                <a:lnTo>
                  <a:pt x="3956175" y="235199"/>
                </a:lnTo>
                <a:lnTo>
                  <a:pt x="3974755" y="258709"/>
                </a:lnTo>
                <a:cubicBezTo>
                  <a:pt x="3974810" y="259903"/>
                  <a:pt x="3974864" y="261097"/>
                  <a:pt x="3974919" y="262291"/>
                </a:cubicBezTo>
                <a:lnTo>
                  <a:pt x="3989981" y="277023"/>
                </a:lnTo>
                <a:lnTo>
                  <a:pt x="3996191" y="284947"/>
                </a:lnTo>
                <a:lnTo>
                  <a:pt x="4001190" y="286536"/>
                </a:lnTo>
                <a:cubicBezTo>
                  <a:pt x="4004786" y="288616"/>
                  <a:pt x="4007623" y="292056"/>
                  <a:pt x="4008705" y="298565"/>
                </a:cubicBezTo>
                <a:cubicBezTo>
                  <a:pt x="4008585" y="299108"/>
                  <a:pt x="4008465" y="299650"/>
                  <a:pt x="4008344" y="300194"/>
                </a:cubicBezTo>
                <a:lnTo>
                  <a:pt x="4019098" y="309203"/>
                </a:lnTo>
                <a:cubicBezTo>
                  <a:pt x="4023353" y="311943"/>
                  <a:pt x="4028131" y="314172"/>
                  <a:pt x="4033618" y="315650"/>
                </a:cubicBezTo>
                <a:cubicBezTo>
                  <a:pt x="4027964" y="354775"/>
                  <a:pt x="4065415" y="383133"/>
                  <a:pt x="4080284" y="421400"/>
                </a:cubicBezTo>
                <a:cubicBezTo>
                  <a:pt x="4052614" y="444764"/>
                  <a:pt x="4129047" y="500739"/>
                  <a:pt x="4168461" y="503092"/>
                </a:cubicBezTo>
                <a:cubicBezTo>
                  <a:pt x="4128023" y="511488"/>
                  <a:pt x="4257167" y="577423"/>
                  <a:pt x="4192557" y="560735"/>
                </a:cubicBezTo>
                <a:cubicBezTo>
                  <a:pt x="4202585" y="572893"/>
                  <a:pt x="4193454" y="589341"/>
                  <a:pt x="4176910" y="584674"/>
                </a:cubicBezTo>
                <a:cubicBezTo>
                  <a:pt x="4224177" y="618252"/>
                  <a:pt x="4225772" y="681450"/>
                  <a:pt x="4260533" y="723119"/>
                </a:cubicBezTo>
                <a:cubicBezTo>
                  <a:pt x="4242328" y="753272"/>
                  <a:pt x="4263820" y="734604"/>
                  <a:pt x="4270711" y="760720"/>
                </a:cubicBezTo>
                <a:cubicBezTo>
                  <a:pt x="4295191" y="748303"/>
                  <a:pt x="4270314" y="794183"/>
                  <a:pt x="4302509" y="789247"/>
                </a:cubicBezTo>
                <a:cubicBezTo>
                  <a:pt x="4302741" y="794159"/>
                  <a:pt x="4301954" y="799070"/>
                  <a:pt x="4300921" y="804034"/>
                </a:cubicBezTo>
                <a:cubicBezTo>
                  <a:pt x="4300749" y="804900"/>
                  <a:pt x="4300572" y="805767"/>
                  <a:pt x="4300400" y="806635"/>
                </a:cubicBezTo>
                <a:lnTo>
                  <a:pt x="4303753" y="815950"/>
                </a:lnTo>
                <a:lnTo>
                  <a:pt x="4297888" y="819940"/>
                </a:lnTo>
                <a:cubicBezTo>
                  <a:pt x="4297944" y="824938"/>
                  <a:pt x="4297999" y="829937"/>
                  <a:pt x="4298055" y="834935"/>
                </a:cubicBezTo>
                <a:cubicBezTo>
                  <a:pt x="4299172" y="840340"/>
                  <a:pt x="4301603" y="845911"/>
                  <a:pt x="4306135" y="851700"/>
                </a:cubicBezTo>
                <a:cubicBezTo>
                  <a:pt x="4332817" y="868320"/>
                  <a:pt x="4317557" y="909641"/>
                  <a:pt x="4352091" y="929754"/>
                </a:cubicBezTo>
                <a:cubicBezTo>
                  <a:pt x="4362479" y="937980"/>
                  <a:pt x="4380484" y="968513"/>
                  <a:pt x="4375270" y="977376"/>
                </a:cubicBezTo>
                <a:cubicBezTo>
                  <a:pt x="4377250" y="984377"/>
                  <a:pt x="4384849" y="990651"/>
                  <a:pt x="4377297" y="996912"/>
                </a:cubicBezTo>
                <a:cubicBezTo>
                  <a:pt x="4369005" y="1005760"/>
                  <a:pt x="4399874" y="1021625"/>
                  <a:pt x="4384684" y="1023223"/>
                </a:cubicBezTo>
                <a:cubicBezTo>
                  <a:pt x="4406172" y="1034643"/>
                  <a:pt x="4390237" y="1055523"/>
                  <a:pt x="4392472" y="1070780"/>
                </a:cubicBezTo>
                <a:cubicBezTo>
                  <a:pt x="4411832" y="1078905"/>
                  <a:pt x="4397439" y="1102903"/>
                  <a:pt x="4412067" y="1132722"/>
                </a:cubicBezTo>
                <a:cubicBezTo>
                  <a:pt x="4434025" y="1141419"/>
                  <a:pt x="4421728" y="1152870"/>
                  <a:pt x="4455281" y="1171648"/>
                </a:cubicBezTo>
                <a:cubicBezTo>
                  <a:pt x="4453907" y="1173110"/>
                  <a:pt x="4452815" y="1174775"/>
                  <a:pt x="4452047" y="1176593"/>
                </a:cubicBezTo>
                <a:cubicBezTo>
                  <a:pt x="4447572" y="1187166"/>
                  <a:pt x="4454607" y="1200545"/>
                  <a:pt x="4467755" y="1206479"/>
                </a:cubicBezTo>
                <a:lnTo>
                  <a:pt x="4498518" y="1230184"/>
                </a:lnTo>
                <a:lnTo>
                  <a:pt x="4503988" y="1239714"/>
                </a:lnTo>
                <a:cubicBezTo>
                  <a:pt x="4506730" y="1246063"/>
                  <a:pt x="4507415" y="1251722"/>
                  <a:pt x="4506821" y="1256926"/>
                </a:cubicBezTo>
                <a:lnTo>
                  <a:pt x="4502210" y="1270678"/>
                </a:lnTo>
                <a:lnTo>
                  <a:pt x="4494994" y="1272955"/>
                </a:lnTo>
                <a:lnTo>
                  <a:pt x="4495424" y="1282254"/>
                </a:lnTo>
                <a:lnTo>
                  <a:pt x="4494064" y="1284511"/>
                </a:lnTo>
                <a:cubicBezTo>
                  <a:pt x="4491436" y="1288808"/>
                  <a:pt x="4489075" y="1293117"/>
                  <a:pt x="4487745" y="1297660"/>
                </a:cubicBezTo>
                <a:cubicBezTo>
                  <a:pt x="4521914" y="1300656"/>
                  <a:pt x="4482088" y="1336801"/>
                  <a:pt x="4510831" y="1331158"/>
                </a:cubicBezTo>
                <a:cubicBezTo>
                  <a:pt x="4509485" y="1356644"/>
                  <a:pt x="4537196" y="1344587"/>
                  <a:pt x="4509149" y="1367911"/>
                </a:cubicBezTo>
                <a:cubicBezTo>
                  <a:pt x="4525575" y="1402569"/>
                  <a:pt x="4519252" y="1443943"/>
                  <a:pt x="4530734" y="1480066"/>
                </a:cubicBezTo>
                <a:lnTo>
                  <a:pt x="4531332" y="1481140"/>
                </a:lnTo>
                <a:lnTo>
                  <a:pt x="4523757" y="1500827"/>
                </a:lnTo>
                <a:lnTo>
                  <a:pt x="4517749" y="1528834"/>
                </a:lnTo>
                <a:lnTo>
                  <a:pt x="4510978" y="1526104"/>
                </a:lnTo>
                <a:cubicBezTo>
                  <a:pt x="4505305" y="1525236"/>
                  <a:pt x="4507721" y="1530251"/>
                  <a:pt x="4513177" y="1537822"/>
                </a:cubicBezTo>
                <a:lnTo>
                  <a:pt x="4515243" y="1540521"/>
                </a:lnTo>
                <a:lnTo>
                  <a:pt x="4514146" y="1545627"/>
                </a:lnTo>
                <a:cubicBezTo>
                  <a:pt x="4512031" y="1559801"/>
                  <a:pt x="4511188" y="1572109"/>
                  <a:pt x="4512185" y="1579228"/>
                </a:cubicBezTo>
                <a:cubicBezTo>
                  <a:pt x="4545845" y="1639398"/>
                  <a:pt x="4550705" y="1726741"/>
                  <a:pt x="4554335" y="1818364"/>
                </a:cubicBezTo>
                <a:cubicBezTo>
                  <a:pt x="4560401" y="1899079"/>
                  <a:pt x="4548295" y="2018831"/>
                  <a:pt x="4548582" y="2063518"/>
                </a:cubicBezTo>
                <a:lnTo>
                  <a:pt x="4556056" y="2086487"/>
                </a:lnTo>
                <a:lnTo>
                  <a:pt x="4554275" y="2089340"/>
                </a:lnTo>
                <a:cubicBezTo>
                  <a:pt x="4550593" y="2102174"/>
                  <a:pt x="4551716" y="2110234"/>
                  <a:pt x="4554956" y="2116163"/>
                </a:cubicBezTo>
                <a:lnTo>
                  <a:pt x="4560492" y="2121961"/>
                </a:lnTo>
                <a:lnTo>
                  <a:pt x="4571444" y="2176482"/>
                </a:lnTo>
                <a:lnTo>
                  <a:pt x="4575448" y="2237907"/>
                </a:lnTo>
                <a:lnTo>
                  <a:pt x="4573513" y="2238688"/>
                </a:lnTo>
                <a:cubicBezTo>
                  <a:pt x="4569330" y="2241686"/>
                  <a:pt x="4566526" y="2246244"/>
                  <a:pt x="4566533" y="2254203"/>
                </a:cubicBezTo>
                <a:cubicBezTo>
                  <a:pt x="4536852" y="2242405"/>
                  <a:pt x="4555170" y="2259280"/>
                  <a:pt x="4557814" y="2283790"/>
                </a:cubicBezTo>
                <a:cubicBezTo>
                  <a:pt x="4512304" y="2270934"/>
                  <a:pt x="4537738" y="2340304"/>
                  <a:pt x="4512647" y="2352361"/>
                </a:cubicBezTo>
                <a:cubicBezTo>
                  <a:pt x="4515616" y="2370657"/>
                  <a:pt x="4517925" y="2389769"/>
                  <a:pt x="4519328" y="2409295"/>
                </a:cubicBezTo>
                <a:lnTo>
                  <a:pt x="4519571" y="2420793"/>
                </a:lnTo>
                <a:lnTo>
                  <a:pt x="4519120" y="2421041"/>
                </a:lnTo>
                <a:cubicBezTo>
                  <a:pt x="4518201" y="2423576"/>
                  <a:pt x="4517918" y="2427373"/>
                  <a:pt x="4518471" y="2433205"/>
                </a:cubicBezTo>
                <a:lnTo>
                  <a:pt x="4461595" y="2530080"/>
                </a:lnTo>
                <a:cubicBezTo>
                  <a:pt x="4445853" y="2584934"/>
                  <a:pt x="4405533" y="2605402"/>
                  <a:pt x="4412936" y="2666699"/>
                </a:cubicBezTo>
                <a:cubicBezTo>
                  <a:pt x="4398065" y="2717991"/>
                  <a:pt x="4372927" y="2756371"/>
                  <a:pt x="4370093" y="2804588"/>
                </a:cubicBezTo>
                <a:cubicBezTo>
                  <a:pt x="4347398" y="2879436"/>
                  <a:pt x="4272392" y="2939011"/>
                  <a:pt x="4262477" y="3058637"/>
                </a:cubicBezTo>
                <a:cubicBezTo>
                  <a:pt x="4283714" y="3099999"/>
                  <a:pt x="4256160" y="3144249"/>
                  <a:pt x="4253454" y="3179447"/>
                </a:cubicBezTo>
                <a:cubicBezTo>
                  <a:pt x="4259242" y="3200557"/>
                  <a:pt x="4257117" y="3211737"/>
                  <a:pt x="4239228" y="3217364"/>
                </a:cubicBezTo>
                <a:cubicBezTo>
                  <a:pt x="4268875" y="3316502"/>
                  <a:pt x="4225924" y="3257304"/>
                  <a:pt x="4222932" y="3330364"/>
                </a:cubicBezTo>
                <a:cubicBezTo>
                  <a:pt x="4224428" y="3395928"/>
                  <a:pt x="4215196" y="3463236"/>
                  <a:pt x="4248669" y="3547193"/>
                </a:cubicBezTo>
                <a:cubicBezTo>
                  <a:pt x="4260183" y="3566053"/>
                  <a:pt x="4256781" y="3592027"/>
                  <a:pt x="4241070" y="3605210"/>
                </a:cubicBezTo>
                <a:cubicBezTo>
                  <a:pt x="4238364" y="3607478"/>
                  <a:pt x="4235392" y="3609274"/>
                  <a:pt x="4232239" y="3610540"/>
                </a:cubicBezTo>
                <a:cubicBezTo>
                  <a:pt x="4258208" y="3664330"/>
                  <a:pt x="4231517" y="3673159"/>
                  <a:pt x="4251881" y="3702764"/>
                </a:cubicBezTo>
                <a:cubicBezTo>
                  <a:pt x="4242939" y="3759891"/>
                  <a:pt x="4201773" y="3786712"/>
                  <a:pt x="4219293" y="3813528"/>
                </a:cubicBezTo>
                <a:cubicBezTo>
                  <a:pt x="4207910" y="3838914"/>
                  <a:pt x="4167663" y="3859754"/>
                  <a:pt x="4184863" y="3893255"/>
                </a:cubicBezTo>
                <a:cubicBezTo>
                  <a:pt x="4163644" y="3884625"/>
                  <a:pt x="4188862" y="3931915"/>
                  <a:pt x="4169808" y="3939619"/>
                </a:cubicBezTo>
                <a:cubicBezTo>
                  <a:pt x="4154129" y="3943837"/>
                  <a:pt x="4158129" y="3959170"/>
                  <a:pt x="4154137" y="3971517"/>
                </a:cubicBezTo>
                <a:cubicBezTo>
                  <a:pt x="4139069" y="3981495"/>
                  <a:pt x="4133844" y="4042203"/>
                  <a:pt x="4139625" y="4062614"/>
                </a:cubicBezTo>
                <a:cubicBezTo>
                  <a:pt x="4165622" y="4119195"/>
                  <a:pt x="4107101" y="4172348"/>
                  <a:pt x="4126180" y="4217749"/>
                </a:cubicBezTo>
                <a:cubicBezTo>
                  <a:pt x="4128014" y="4267056"/>
                  <a:pt x="4089563" y="4286360"/>
                  <a:pt x="4072389" y="4317623"/>
                </a:cubicBezTo>
                <a:cubicBezTo>
                  <a:pt x="4062182" y="4356545"/>
                  <a:pt x="4071264" y="4384138"/>
                  <a:pt x="4064937" y="4451279"/>
                </a:cubicBezTo>
                <a:cubicBezTo>
                  <a:pt x="4050628" y="4512697"/>
                  <a:pt x="4048851" y="4652154"/>
                  <a:pt x="4034424" y="4720470"/>
                </a:cubicBezTo>
                <a:cubicBezTo>
                  <a:pt x="3973937" y="4868361"/>
                  <a:pt x="4025760" y="4964348"/>
                  <a:pt x="4016334" y="5052878"/>
                </a:cubicBezTo>
                <a:cubicBezTo>
                  <a:pt x="3999794" y="5123327"/>
                  <a:pt x="4021855" y="5194887"/>
                  <a:pt x="3977865" y="5251650"/>
                </a:cubicBezTo>
                <a:cubicBezTo>
                  <a:pt x="3973961" y="5317292"/>
                  <a:pt x="3987477" y="5410025"/>
                  <a:pt x="3997669" y="5413392"/>
                </a:cubicBezTo>
                <a:cubicBezTo>
                  <a:pt x="3969262" y="5397845"/>
                  <a:pt x="3981248" y="5449403"/>
                  <a:pt x="3981869" y="5471875"/>
                </a:cubicBezTo>
                <a:cubicBezTo>
                  <a:pt x="3957580" y="5534944"/>
                  <a:pt x="3976666" y="5598829"/>
                  <a:pt x="3901990" y="5708604"/>
                </a:cubicBezTo>
                <a:cubicBezTo>
                  <a:pt x="3897618" y="5810136"/>
                  <a:pt x="3870199" y="5788842"/>
                  <a:pt x="3860571" y="5821275"/>
                </a:cubicBezTo>
                <a:cubicBezTo>
                  <a:pt x="3868171" y="5831278"/>
                  <a:pt x="3866949" y="5900968"/>
                  <a:pt x="3849074" y="5900679"/>
                </a:cubicBezTo>
                <a:cubicBezTo>
                  <a:pt x="3871964" y="5925143"/>
                  <a:pt x="3834226" y="5972433"/>
                  <a:pt x="3841809" y="5992005"/>
                </a:cubicBezTo>
                <a:cubicBezTo>
                  <a:pt x="3848533" y="6035132"/>
                  <a:pt x="3834497" y="6078819"/>
                  <a:pt x="3832901" y="6122412"/>
                </a:cubicBezTo>
                <a:cubicBezTo>
                  <a:pt x="3799640" y="6263751"/>
                  <a:pt x="3784898" y="6198720"/>
                  <a:pt x="3804166" y="6389843"/>
                </a:cubicBezTo>
                <a:cubicBezTo>
                  <a:pt x="3799226" y="6482285"/>
                  <a:pt x="3740829" y="6538361"/>
                  <a:pt x="3736537" y="6595214"/>
                </a:cubicBezTo>
                <a:cubicBezTo>
                  <a:pt x="3692112" y="6745846"/>
                  <a:pt x="3660956" y="6804405"/>
                  <a:pt x="3649707" y="6848925"/>
                </a:cubicBezTo>
                <a:lnTo>
                  <a:pt x="3649314" y="6857996"/>
                </a:lnTo>
                <a:lnTo>
                  <a:pt x="4585648" y="6857996"/>
                </a:lnTo>
                <a:lnTo>
                  <a:pt x="4585648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AF41A0BD-21CF-CA3A-EE14-6FF9F1394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859" y="2147356"/>
            <a:ext cx="5683624" cy="9066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ea typeface="Batang"/>
              </a:rPr>
              <a:t>Ayudar</a:t>
            </a:r>
            <a:r>
              <a:rPr lang="en-US">
                <a:ea typeface="Batang"/>
              </a:rPr>
              <a:t> al </a:t>
            </a:r>
            <a:r>
              <a:rPr lang="en-US" err="1">
                <a:ea typeface="Batang"/>
              </a:rPr>
              <a:t>maquinista</a:t>
            </a:r>
            <a:r>
              <a:rPr lang="en-US">
                <a:ea typeface="Batang"/>
              </a:rPr>
              <a:t> y a la </a:t>
            </a:r>
            <a:r>
              <a:rPr lang="en-US" err="1">
                <a:ea typeface="Batang"/>
              </a:rPr>
              <a:t>mecánica</a:t>
            </a:r>
            <a:r>
              <a:rPr lang="en-US">
                <a:ea typeface="Batang"/>
              </a:rPr>
              <a:t> de la ciudad a </a:t>
            </a:r>
            <a:r>
              <a:rPr lang="en-US" err="1">
                <a:ea typeface="Batang"/>
              </a:rPr>
              <a:t>encontrar</a:t>
            </a:r>
            <a:r>
              <a:rPr lang="en-US">
                <a:ea typeface="Batang"/>
              </a:rPr>
              <a:t> las </a:t>
            </a:r>
            <a:r>
              <a:rPr lang="en-US" err="1">
                <a:ea typeface="Batang"/>
              </a:rPr>
              <a:t>piezas</a:t>
            </a:r>
            <a:r>
              <a:rPr lang="en-US">
                <a:ea typeface="Batang"/>
              </a:rPr>
              <a:t> que </a:t>
            </a:r>
            <a:r>
              <a:rPr lang="en-US" err="1">
                <a:ea typeface="Batang"/>
              </a:rPr>
              <a:t>faltan</a:t>
            </a:r>
            <a:r>
              <a:rPr lang="en-US">
                <a:ea typeface="Batang"/>
              </a:rPr>
              <a:t> del </a:t>
            </a:r>
            <a:r>
              <a:rPr lang="en-US" err="1">
                <a:ea typeface="Batang"/>
              </a:rPr>
              <a:t>tren</a:t>
            </a:r>
            <a:endParaRPr lang="en-US" err="1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C6244EC-8E9D-A60D-31B1-B3CB14B7B031}"/>
              </a:ext>
            </a:extLst>
          </p:cNvPr>
          <p:cNvSpPr txBox="1"/>
          <p:nvPr/>
        </p:nvSpPr>
        <p:spPr>
          <a:xfrm>
            <a:off x="5248274" y="5076825"/>
            <a:ext cx="64611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/>
              <a:t>Date prisa. Si no lo haces antes de que se acabe el tiempo fallarás la misión</a:t>
            </a:r>
            <a:endParaRPr lang="es-ES"/>
          </a:p>
        </p:txBody>
      </p:sp>
      <p:pic>
        <p:nvPicPr>
          <p:cNvPr id="14" name="Imagen 15">
            <a:extLst>
              <a:ext uri="{FF2B5EF4-FFF2-40B4-BE49-F238E27FC236}">
                <a16:creationId xmlns:a16="http://schemas.microsoft.com/office/drawing/2014/main" id="{00E2F63E-AC14-0DDF-513D-C7A9DC584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97400" y="5168900"/>
            <a:ext cx="520700" cy="508000"/>
          </a:xfrm>
          <a:prstGeom prst="rect">
            <a:avLst/>
          </a:prstGeom>
        </p:spPr>
      </p:pic>
      <p:pic>
        <p:nvPicPr>
          <p:cNvPr id="26" name="Imagen 26" descr="SVG &gt; metálico mecánico herramientas llave - Imagen e icono gratis de ...">
            <a:extLst>
              <a:ext uri="{FF2B5EF4-FFF2-40B4-BE49-F238E27FC236}">
                <a16:creationId xmlns:a16="http://schemas.microsoft.com/office/drawing/2014/main" id="{9393ADD4-6526-24A5-28B5-BDDFD60E7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276" y="3457853"/>
            <a:ext cx="812800" cy="911352"/>
          </a:xfrm>
          <a:prstGeom prst="rect">
            <a:avLst/>
          </a:prstGeom>
        </p:spPr>
      </p:pic>
      <p:pic>
        <p:nvPicPr>
          <p:cNvPr id="30" name="Imagen 30">
            <a:extLst>
              <a:ext uri="{FF2B5EF4-FFF2-40B4-BE49-F238E27FC236}">
                <a16:creationId xmlns:a16="http://schemas.microsoft.com/office/drawing/2014/main" id="{40C23A35-6D6F-F1B8-9CEC-B71AC8840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6800" y="3289300"/>
            <a:ext cx="12573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86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927C91-BDEE-CCE9-0CA6-5814F935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4476464" cy="1216024"/>
          </a:xfrm>
        </p:spPr>
        <p:txBody>
          <a:bodyPr>
            <a:normAutofit/>
          </a:bodyPr>
          <a:lstStyle/>
          <a:p>
            <a:r>
              <a:rPr lang="es-ES">
                <a:ea typeface="Batang"/>
              </a:rPr>
              <a:t>TIRADOR (IN)EXPERTO</a:t>
            </a:r>
            <a:endParaRPr lang="es-ES"/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D421A3EA-5596-6AB7-1EE9-8537BACA3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1833485"/>
            <a:ext cx="3875963" cy="44372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Batang"/>
              </a:rPr>
              <a:t>Ganar </a:t>
            </a:r>
            <a:r>
              <a:rPr lang="en-US" err="1">
                <a:ea typeface="Batang"/>
              </a:rPr>
              <a:t>en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una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competición</a:t>
            </a:r>
            <a:r>
              <a:rPr lang="en-US">
                <a:ea typeface="Batang"/>
              </a:rPr>
              <a:t> de </a:t>
            </a:r>
            <a:r>
              <a:rPr lang="en-US" err="1">
                <a:ea typeface="Batang"/>
              </a:rPr>
              <a:t>tiro</a:t>
            </a:r>
            <a:r>
              <a:rPr lang="en-US">
                <a:ea typeface="Batang"/>
              </a:rPr>
              <a:t> a un </a:t>
            </a:r>
            <a:r>
              <a:rPr lang="en-US" err="1">
                <a:ea typeface="Batang"/>
              </a:rPr>
              <a:t>adolescente</a:t>
            </a:r>
            <a:r>
              <a:rPr lang="en-US">
                <a:ea typeface="Batang"/>
              </a:rPr>
              <a:t> que </a:t>
            </a:r>
            <a:r>
              <a:rPr lang="en-US" err="1">
                <a:ea typeface="Batang"/>
              </a:rPr>
              <a:t>amenaza</a:t>
            </a:r>
            <a:r>
              <a:rPr lang="en-US">
                <a:ea typeface="Batang"/>
              </a:rPr>
              <a:t> con </a:t>
            </a:r>
            <a:r>
              <a:rPr lang="en-US" err="1">
                <a:ea typeface="Batang"/>
              </a:rPr>
              <a:t>jugártela</a:t>
            </a:r>
            <a:r>
              <a:rPr lang="en-US">
                <a:ea typeface="Batang"/>
              </a:rPr>
              <a:t>, </a:t>
            </a:r>
            <a:r>
              <a:rPr lang="en-US" err="1">
                <a:ea typeface="Batang"/>
              </a:rPr>
              <a:t>disparando</a:t>
            </a:r>
            <a:r>
              <a:rPr lang="en-US">
                <a:ea typeface="Batang"/>
              </a:rPr>
              <a:t> a un </a:t>
            </a:r>
            <a:r>
              <a:rPr lang="en-US" err="1">
                <a:ea typeface="Batang"/>
              </a:rPr>
              <a:t>número</a:t>
            </a:r>
            <a:r>
              <a:rPr lang="en-US">
                <a:ea typeface="Batang"/>
              </a:rPr>
              <a:t> de </a:t>
            </a:r>
            <a:r>
              <a:rPr lang="en-US" err="1">
                <a:ea typeface="Batang"/>
              </a:rPr>
              <a:t>objetivos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en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menor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tiempo</a:t>
            </a:r>
            <a:r>
              <a:rPr lang="en-US">
                <a:ea typeface="Batang"/>
              </a:rPr>
              <a:t> que </a:t>
            </a:r>
            <a:r>
              <a:rPr lang="en-US" err="1">
                <a:ea typeface="Batang"/>
              </a:rPr>
              <a:t>él</a:t>
            </a:r>
            <a:endParaRPr lang="en-US" err="1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>
              <a:ea typeface="Batang"/>
            </a:endParaRPr>
          </a:p>
          <a:p>
            <a:pPr marL="0" indent="0">
              <a:buNone/>
            </a:pPr>
            <a:endParaRPr lang="en-US">
              <a:ea typeface="Batang"/>
            </a:endParaRPr>
          </a:p>
          <a:p>
            <a:pPr marL="0" indent="0">
              <a:buNone/>
            </a:pPr>
            <a:r>
              <a:rPr lang="en-US" err="1">
                <a:ea typeface="Batang"/>
              </a:rPr>
              <a:t>Aparte</a:t>
            </a:r>
            <a:r>
              <a:rPr lang="en-US">
                <a:ea typeface="Batang"/>
              </a:rPr>
              <a:t> de </a:t>
            </a:r>
            <a:r>
              <a:rPr lang="en-US" err="1">
                <a:ea typeface="Batang"/>
              </a:rPr>
              <a:t>ganarle</a:t>
            </a:r>
            <a:r>
              <a:rPr lang="en-US">
                <a:ea typeface="Batang"/>
              </a:rPr>
              <a:t>, </a:t>
            </a:r>
            <a:r>
              <a:rPr lang="en-US" err="1">
                <a:ea typeface="Batang"/>
              </a:rPr>
              <a:t>también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tendrás</a:t>
            </a:r>
            <a:r>
              <a:rPr lang="en-US">
                <a:ea typeface="Batang"/>
              </a:rPr>
              <a:t> que </a:t>
            </a:r>
            <a:r>
              <a:rPr lang="en-US" err="1">
                <a:ea typeface="Batang"/>
              </a:rPr>
              <a:t>darle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una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lección</a:t>
            </a:r>
            <a:endParaRPr lang="en-U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2E498BF9-059F-7693-E00C-B3C8FD762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41" r="23116"/>
          <a:stretch/>
        </p:blipFill>
        <p:spPr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  <p:pic>
        <p:nvPicPr>
          <p:cNvPr id="9" name="Imagen 9" descr="Icono&#10;&#10;Descripción generada automáticamente">
            <a:extLst>
              <a:ext uri="{FF2B5EF4-FFF2-40B4-BE49-F238E27FC236}">
                <a16:creationId xmlns:a16="http://schemas.microsoft.com/office/drawing/2014/main" id="{DD13EA78-63BA-3624-474B-8EBAB525E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00" y="3441700"/>
            <a:ext cx="749300" cy="749300"/>
          </a:xfrm>
          <a:prstGeom prst="rect">
            <a:avLst/>
          </a:prstGeom>
        </p:spPr>
      </p:pic>
      <p:pic>
        <p:nvPicPr>
          <p:cNvPr id="12" name="Imagen 13">
            <a:extLst>
              <a:ext uri="{FF2B5EF4-FFF2-40B4-BE49-F238E27FC236}">
                <a16:creationId xmlns:a16="http://schemas.microsoft.com/office/drawing/2014/main" id="{A2FAFB8B-59B9-CA20-050A-619EC57FB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600" y="3251200"/>
            <a:ext cx="14605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45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9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30" name="Rectangle 12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4" descr="Cabeza y cuernos de un toro joven">
            <a:extLst>
              <a:ext uri="{FF2B5EF4-FFF2-40B4-BE49-F238E27FC236}">
                <a16:creationId xmlns:a16="http://schemas.microsoft.com/office/drawing/2014/main" id="{D7529380-A838-46CE-C01F-E6719E17C1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192" r="-2" b="4411"/>
          <a:stretch/>
        </p:blipFill>
        <p:spPr>
          <a:xfrm>
            <a:off x="20" y="1"/>
            <a:ext cx="12191979" cy="6857999"/>
          </a:xfrm>
          <a:prstGeom prst="rect">
            <a:avLst/>
          </a:prstGeom>
        </p:spPr>
      </p:pic>
      <p:sp useBgFill="1">
        <p:nvSpPr>
          <p:cNvPr id="32" name="Freeform: Shape 14">
            <a:extLst>
              <a:ext uri="{FF2B5EF4-FFF2-40B4-BE49-F238E27FC236}">
                <a16:creationId xmlns:a16="http://schemas.microsoft.com/office/drawing/2014/main" id="{561308AD-F95B-4430-886C-40173A45B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6538" y="470850"/>
            <a:ext cx="9662615" cy="1603018"/>
          </a:xfrm>
          <a:custGeom>
            <a:avLst/>
            <a:gdLst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4055448 w 9662615"/>
              <a:gd name="connsiteY72" fmla="*/ 1528913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86537 w 9662615"/>
              <a:gd name="connsiteY72" fmla="*/ 1523612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78036 w 9662615"/>
              <a:gd name="connsiteY92" fmla="*/ 1520645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89320 w 9662615"/>
              <a:gd name="connsiteY68" fmla="*/ 1534660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921303 w 9662615"/>
              <a:gd name="connsiteY56" fmla="*/ 1575379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082104 w 9662615"/>
              <a:gd name="connsiteY49" fmla="*/ 1547781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26564 w 9662615"/>
              <a:gd name="connsiteY53" fmla="*/ 1545376 h 1598136"/>
              <a:gd name="connsiteX54" fmla="*/ 4969433 w 9662615"/>
              <a:gd name="connsiteY54" fmla="*/ 1540263 h 1598136"/>
              <a:gd name="connsiteX55" fmla="*/ 4921303 w 9662615"/>
              <a:gd name="connsiteY55" fmla="*/ 1575379 h 1598136"/>
              <a:gd name="connsiteX56" fmla="*/ 4863775 w 9662615"/>
              <a:gd name="connsiteY56" fmla="*/ 1562633 h 1598136"/>
              <a:gd name="connsiteX57" fmla="*/ 4847242 w 9662615"/>
              <a:gd name="connsiteY57" fmla="*/ 1565435 h 1598136"/>
              <a:gd name="connsiteX58" fmla="*/ 4856839 w 9662615"/>
              <a:gd name="connsiteY58" fmla="*/ 1598136 h 1598136"/>
              <a:gd name="connsiteX59" fmla="*/ 4791466 w 9662615"/>
              <a:gd name="connsiteY59" fmla="*/ 1561324 h 1598136"/>
              <a:gd name="connsiteX60" fmla="*/ 4784247 w 9662615"/>
              <a:gd name="connsiteY60" fmla="*/ 1562342 h 1598136"/>
              <a:gd name="connsiteX61" fmla="*/ 4748477 w 9662615"/>
              <a:gd name="connsiteY61" fmla="*/ 1556925 h 1598136"/>
              <a:gd name="connsiteX62" fmla="*/ 4730033 w 9662615"/>
              <a:gd name="connsiteY62" fmla="*/ 1555274 h 1598136"/>
              <a:gd name="connsiteX63" fmla="*/ 4724747 w 9662615"/>
              <a:gd name="connsiteY63" fmla="*/ 1552439 h 1598136"/>
              <a:gd name="connsiteX64" fmla="*/ 4697562 w 9662615"/>
              <a:gd name="connsiteY64" fmla="*/ 1551206 h 1598136"/>
              <a:gd name="connsiteX65" fmla="*/ 4662664 w 9662615"/>
              <a:gd name="connsiteY65" fmla="*/ 1573162 h 1598136"/>
              <a:gd name="connsiteX66" fmla="*/ 4603028 w 9662615"/>
              <a:gd name="connsiteY66" fmla="*/ 1568821 h 1598136"/>
              <a:gd name="connsiteX67" fmla="*/ 4541612 w 9662615"/>
              <a:gd name="connsiteY67" fmla="*/ 1545262 h 1598136"/>
              <a:gd name="connsiteX68" fmla="*/ 4422155 w 9662615"/>
              <a:gd name="connsiteY68" fmla="*/ 1542059 h 1598136"/>
              <a:gd name="connsiteX69" fmla="*/ 4221826 w 9662615"/>
              <a:gd name="connsiteY69" fmla="*/ 1508923 h 1598136"/>
              <a:gd name="connsiteX70" fmla="*/ 4096601 w 9662615"/>
              <a:gd name="connsiteY70" fmla="*/ 1521563 h 1598136"/>
              <a:gd name="connsiteX71" fmla="*/ 3970635 w 9662615"/>
              <a:gd name="connsiteY71" fmla="*/ 1544815 h 1598136"/>
              <a:gd name="connsiteX72" fmla="*/ 3833906 w 9662615"/>
              <a:gd name="connsiteY72" fmla="*/ 1516637 h 1598136"/>
              <a:gd name="connsiteX73" fmla="*/ 3696258 w 9662615"/>
              <a:gd name="connsiteY73" fmla="*/ 1537563 h 1598136"/>
              <a:gd name="connsiteX74" fmla="*/ 3594070 w 9662615"/>
              <a:gd name="connsiteY74" fmla="*/ 1509422 h 1598136"/>
              <a:gd name="connsiteX75" fmla="*/ 3565233 w 9662615"/>
              <a:gd name="connsiteY75" fmla="*/ 1515122 h 1598136"/>
              <a:gd name="connsiteX76" fmla="*/ 3560267 w 9662615"/>
              <a:gd name="connsiteY76" fmla="*/ 1516288 h 1598136"/>
              <a:gd name="connsiteX77" fmla="*/ 3540258 w 9662615"/>
              <a:gd name="connsiteY77" fmla="*/ 1516976 h 1598136"/>
              <a:gd name="connsiteX78" fmla="*/ 3534780 w 9662615"/>
              <a:gd name="connsiteY78" fmla="*/ 1522141 h 1598136"/>
              <a:gd name="connsiteX79" fmla="*/ 3504783 w 9662615"/>
              <a:gd name="connsiteY79" fmla="*/ 1526739 h 1598136"/>
              <a:gd name="connsiteX80" fmla="*/ 3430805 w 9662615"/>
              <a:gd name="connsiteY80" fmla="*/ 1542521 h 1598136"/>
              <a:gd name="connsiteX81" fmla="*/ 3292707 w 9662615"/>
              <a:gd name="connsiteY81" fmla="*/ 1520490 h 1598136"/>
              <a:gd name="connsiteX82" fmla="*/ 3187872 w 9662615"/>
              <a:gd name="connsiteY82" fmla="*/ 1519991 h 1598136"/>
              <a:gd name="connsiteX83" fmla="*/ 3148026 w 9662615"/>
              <a:gd name="connsiteY83" fmla="*/ 1524777 h 1598136"/>
              <a:gd name="connsiteX84" fmla="*/ 3092394 w 9662615"/>
              <a:gd name="connsiteY84" fmla="*/ 1528115 h 1598136"/>
              <a:gd name="connsiteX85" fmla="*/ 2994200 w 9662615"/>
              <a:gd name="connsiteY85" fmla="*/ 1537857 h 1598136"/>
              <a:gd name="connsiteX86" fmla="*/ 2862301 w 9662615"/>
              <a:gd name="connsiteY86" fmla="*/ 1544250 h 1598136"/>
              <a:gd name="connsiteX87" fmla="*/ 2766335 w 9662615"/>
              <a:gd name="connsiteY87" fmla="*/ 1527662 h 1598136"/>
              <a:gd name="connsiteX88" fmla="*/ 2757836 w 9662615"/>
              <a:gd name="connsiteY88" fmla="*/ 1531371 h 1598136"/>
              <a:gd name="connsiteX89" fmla="*/ 2691555 w 9662615"/>
              <a:gd name="connsiteY89" fmla="*/ 1530283 h 1598136"/>
              <a:gd name="connsiteX90" fmla="*/ 2491676 w 9662615"/>
              <a:gd name="connsiteY90" fmla="*/ 1500859 h 1598136"/>
              <a:gd name="connsiteX91" fmla="*/ 2378036 w 9662615"/>
              <a:gd name="connsiteY91" fmla="*/ 1520645 h 1598136"/>
              <a:gd name="connsiteX92" fmla="*/ 2284269 w 9662615"/>
              <a:gd name="connsiteY92" fmla="*/ 1503068 h 1598136"/>
              <a:gd name="connsiteX93" fmla="*/ 2207104 w 9662615"/>
              <a:gd name="connsiteY93" fmla="*/ 1508888 h 1598136"/>
              <a:gd name="connsiteX94" fmla="*/ 2149226 w 9662615"/>
              <a:gd name="connsiteY94" fmla="*/ 1523409 h 1598136"/>
              <a:gd name="connsiteX95" fmla="*/ 2084783 w 9662615"/>
              <a:gd name="connsiteY95" fmla="*/ 1524245 h 1598136"/>
              <a:gd name="connsiteX96" fmla="*/ 2070075 w 9662615"/>
              <a:gd name="connsiteY96" fmla="*/ 1511285 h 1598136"/>
              <a:gd name="connsiteX97" fmla="*/ 2001057 w 9662615"/>
              <a:gd name="connsiteY97" fmla="*/ 1516449 h 1598136"/>
              <a:gd name="connsiteX98" fmla="*/ 1896330 w 9662615"/>
              <a:gd name="connsiteY98" fmla="*/ 1525725 h 1598136"/>
              <a:gd name="connsiteX99" fmla="*/ 1835994 w 9662615"/>
              <a:gd name="connsiteY99" fmla="*/ 1527678 h 1598136"/>
              <a:gd name="connsiteX100" fmla="*/ 1671119 w 9662615"/>
              <a:gd name="connsiteY100" fmla="*/ 1536701 h 1598136"/>
              <a:gd name="connsiteX101" fmla="*/ 1601337 w 9662615"/>
              <a:gd name="connsiteY101" fmla="*/ 1548552 h 1598136"/>
              <a:gd name="connsiteX102" fmla="*/ 1407755 w 9662615"/>
              <a:gd name="connsiteY102" fmla="*/ 1571444 h 1598136"/>
              <a:gd name="connsiteX103" fmla="*/ 1271994 w 9662615"/>
              <a:gd name="connsiteY103" fmla="*/ 1579471 h 1598136"/>
              <a:gd name="connsiteX104" fmla="*/ 1249226 w 9662615"/>
              <a:gd name="connsiteY104" fmla="*/ 1583140 h 1598136"/>
              <a:gd name="connsiteX105" fmla="*/ 1217719 w 9662615"/>
              <a:gd name="connsiteY105" fmla="*/ 1580863 h 1598136"/>
              <a:gd name="connsiteX106" fmla="*/ 1091432 w 9662615"/>
              <a:gd name="connsiteY106" fmla="*/ 1571003 h 1598136"/>
              <a:gd name="connsiteX107" fmla="*/ 992039 w 9662615"/>
              <a:gd name="connsiteY107" fmla="*/ 1556662 h 1598136"/>
              <a:gd name="connsiteX108" fmla="*/ 868264 w 9662615"/>
              <a:gd name="connsiteY108" fmla="*/ 1566392 h 1598136"/>
              <a:gd name="connsiteX109" fmla="*/ 792765 w 9662615"/>
              <a:gd name="connsiteY109" fmla="*/ 1563102 h 1598136"/>
              <a:gd name="connsiteX110" fmla="*/ 669055 w 9662615"/>
              <a:gd name="connsiteY110" fmla="*/ 1543638 h 1598136"/>
              <a:gd name="connsiteX111" fmla="*/ 506152 w 9662615"/>
              <a:gd name="connsiteY111" fmla="*/ 1549124 h 1598136"/>
              <a:gd name="connsiteX112" fmla="*/ 472797 w 9662615"/>
              <a:gd name="connsiteY112" fmla="*/ 1568904 h 1598136"/>
              <a:gd name="connsiteX113" fmla="*/ 427864 w 9662615"/>
              <a:gd name="connsiteY113" fmla="*/ 1580848 h 1598136"/>
              <a:gd name="connsiteX114" fmla="*/ 408381 w 9662615"/>
              <a:gd name="connsiteY114" fmla="*/ 1552940 h 1598136"/>
              <a:gd name="connsiteX115" fmla="*/ 267163 w 9662615"/>
              <a:gd name="connsiteY115" fmla="*/ 1531913 h 1598136"/>
              <a:gd name="connsiteX116" fmla="*/ 196644 w 9662615"/>
              <a:gd name="connsiteY116" fmla="*/ 1524565 h 1598136"/>
              <a:gd name="connsiteX117" fmla="*/ 86819 w 9662615"/>
              <a:gd name="connsiteY117" fmla="*/ 1519517 h 1598136"/>
              <a:gd name="connsiteX118" fmla="*/ 53369 w 9662615"/>
              <a:gd name="connsiteY118" fmla="*/ 1516853 h 1598136"/>
              <a:gd name="connsiteX119" fmla="*/ 2359 w 9662615"/>
              <a:gd name="connsiteY119" fmla="*/ 1515247 h 1598136"/>
              <a:gd name="connsiteX120" fmla="*/ 0 w 9662615"/>
              <a:gd name="connsiteY120" fmla="*/ 1514932 h 1598136"/>
              <a:gd name="connsiteX121" fmla="*/ 0 w 9662615"/>
              <a:gd name="connsiteY121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40263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50865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724747 w 9662615"/>
              <a:gd name="connsiteY62" fmla="*/ 1552439 h 1592835"/>
              <a:gd name="connsiteX63" fmla="*/ 4697562 w 9662615"/>
              <a:gd name="connsiteY63" fmla="*/ 1551206 h 1592835"/>
              <a:gd name="connsiteX64" fmla="*/ 4662664 w 9662615"/>
              <a:gd name="connsiteY64" fmla="*/ 1573162 h 1592835"/>
              <a:gd name="connsiteX65" fmla="*/ 4603028 w 9662615"/>
              <a:gd name="connsiteY65" fmla="*/ 1568821 h 1592835"/>
              <a:gd name="connsiteX66" fmla="*/ 4541612 w 9662615"/>
              <a:gd name="connsiteY66" fmla="*/ 1545262 h 1592835"/>
              <a:gd name="connsiteX67" fmla="*/ 4422155 w 9662615"/>
              <a:gd name="connsiteY67" fmla="*/ 1542059 h 1592835"/>
              <a:gd name="connsiteX68" fmla="*/ 4221826 w 9662615"/>
              <a:gd name="connsiteY68" fmla="*/ 1508923 h 1592835"/>
              <a:gd name="connsiteX69" fmla="*/ 4096601 w 9662615"/>
              <a:gd name="connsiteY69" fmla="*/ 1521563 h 1592835"/>
              <a:gd name="connsiteX70" fmla="*/ 3970635 w 9662615"/>
              <a:gd name="connsiteY70" fmla="*/ 1544815 h 1592835"/>
              <a:gd name="connsiteX71" fmla="*/ 3833906 w 9662615"/>
              <a:gd name="connsiteY71" fmla="*/ 1516637 h 1592835"/>
              <a:gd name="connsiteX72" fmla="*/ 3696258 w 9662615"/>
              <a:gd name="connsiteY72" fmla="*/ 1537563 h 1592835"/>
              <a:gd name="connsiteX73" fmla="*/ 3594070 w 9662615"/>
              <a:gd name="connsiteY73" fmla="*/ 1509422 h 1592835"/>
              <a:gd name="connsiteX74" fmla="*/ 3565233 w 9662615"/>
              <a:gd name="connsiteY74" fmla="*/ 1515122 h 1592835"/>
              <a:gd name="connsiteX75" fmla="*/ 3560267 w 9662615"/>
              <a:gd name="connsiteY75" fmla="*/ 1516288 h 1592835"/>
              <a:gd name="connsiteX76" fmla="*/ 3540258 w 9662615"/>
              <a:gd name="connsiteY76" fmla="*/ 1516976 h 1592835"/>
              <a:gd name="connsiteX77" fmla="*/ 3534780 w 9662615"/>
              <a:gd name="connsiteY77" fmla="*/ 1522141 h 1592835"/>
              <a:gd name="connsiteX78" fmla="*/ 3504783 w 9662615"/>
              <a:gd name="connsiteY78" fmla="*/ 1526739 h 1592835"/>
              <a:gd name="connsiteX79" fmla="*/ 3430805 w 9662615"/>
              <a:gd name="connsiteY79" fmla="*/ 1542521 h 1592835"/>
              <a:gd name="connsiteX80" fmla="*/ 3292707 w 9662615"/>
              <a:gd name="connsiteY80" fmla="*/ 1520490 h 1592835"/>
              <a:gd name="connsiteX81" fmla="*/ 3187872 w 9662615"/>
              <a:gd name="connsiteY81" fmla="*/ 1519991 h 1592835"/>
              <a:gd name="connsiteX82" fmla="*/ 3148026 w 9662615"/>
              <a:gd name="connsiteY82" fmla="*/ 1524777 h 1592835"/>
              <a:gd name="connsiteX83" fmla="*/ 3092394 w 9662615"/>
              <a:gd name="connsiteY83" fmla="*/ 1528115 h 1592835"/>
              <a:gd name="connsiteX84" fmla="*/ 2994200 w 9662615"/>
              <a:gd name="connsiteY84" fmla="*/ 1537857 h 1592835"/>
              <a:gd name="connsiteX85" fmla="*/ 2862301 w 9662615"/>
              <a:gd name="connsiteY85" fmla="*/ 1544250 h 1592835"/>
              <a:gd name="connsiteX86" fmla="*/ 2766335 w 9662615"/>
              <a:gd name="connsiteY86" fmla="*/ 1527662 h 1592835"/>
              <a:gd name="connsiteX87" fmla="*/ 2757836 w 9662615"/>
              <a:gd name="connsiteY87" fmla="*/ 1531371 h 1592835"/>
              <a:gd name="connsiteX88" fmla="*/ 2691555 w 9662615"/>
              <a:gd name="connsiteY88" fmla="*/ 1530283 h 1592835"/>
              <a:gd name="connsiteX89" fmla="*/ 2491676 w 9662615"/>
              <a:gd name="connsiteY89" fmla="*/ 1500859 h 1592835"/>
              <a:gd name="connsiteX90" fmla="*/ 2378036 w 9662615"/>
              <a:gd name="connsiteY90" fmla="*/ 1520645 h 1592835"/>
              <a:gd name="connsiteX91" fmla="*/ 2284269 w 9662615"/>
              <a:gd name="connsiteY91" fmla="*/ 1503068 h 1592835"/>
              <a:gd name="connsiteX92" fmla="*/ 2207104 w 9662615"/>
              <a:gd name="connsiteY92" fmla="*/ 1508888 h 1592835"/>
              <a:gd name="connsiteX93" fmla="*/ 2149226 w 9662615"/>
              <a:gd name="connsiteY93" fmla="*/ 1523409 h 1592835"/>
              <a:gd name="connsiteX94" fmla="*/ 2084783 w 9662615"/>
              <a:gd name="connsiteY94" fmla="*/ 1524245 h 1592835"/>
              <a:gd name="connsiteX95" fmla="*/ 2070075 w 9662615"/>
              <a:gd name="connsiteY95" fmla="*/ 1511285 h 1592835"/>
              <a:gd name="connsiteX96" fmla="*/ 2001057 w 9662615"/>
              <a:gd name="connsiteY96" fmla="*/ 1516449 h 1592835"/>
              <a:gd name="connsiteX97" fmla="*/ 1896330 w 9662615"/>
              <a:gd name="connsiteY97" fmla="*/ 1525725 h 1592835"/>
              <a:gd name="connsiteX98" fmla="*/ 1835994 w 9662615"/>
              <a:gd name="connsiteY98" fmla="*/ 1527678 h 1592835"/>
              <a:gd name="connsiteX99" fmla="*/ 1671119 w 9662615"/>
              <a:gd name="connsiteY99" fmla="*/ 1536701 h 1592835"/>
              <a:gd name="connsiteX100" fmla="*/ 1601337 w 9662615"/>
              <a:gd name="connsiteY100" fmla="*/ 1548552 h 1592835"/>
              <a:gd name="connsiteX101" fmla="*/ 1407755 w 9662615"/>
              <a:gd name="connsiteY101" fmla="*/ 1571444 h 1592835"/>
              <a:gd name="connsiteX102" fmla="*/ 1271994 w 9662615"/>
              <a:gd name="connsiteY102" fmla="*/ 1579471 h 1592835"/>
              <a:gd name="connsiteX103" fmla="*/ 1249226 w 9662615"/>
              <a:gd name="connsiteY103" fmla="*/ 1583140 h 1592835"/>
              <a:gd name="connsiteX104" fmla="*/ 1217719 w 9662615"/>
              <a:gd name="connsiteY104" fmla="*/ 1580863 h 1592835"/>
              <a:gd name="connsiteX105" fmla="*/ 1091432 w 9662615"/>
              <a:gd name="connsiteY105" fmla="*/ 1571003 h 1592835"/>
              <a:gd name="connsiteX106" fmla="*/ 992039 w 9662615"/>
              <a:gd name="connsiteY106" fmla="*/ 1556662 h 1592835"/>
              <a:gd name="connsiteX107" fmla="*/ 868264 w 9662615"/>
              <a:gd name="connsiteY107" fmla="*/ 1566392 h 1592835"/>
              <a:gd name="connsiteX108" fmla="*/ 792765 w 9662615"/>
              <a:gd name="connsiteY108" fmla="*/ 1563102 h 1592835"/>
              <a:gd name="connsiteX109" fmla="*/ 669055 w 9662615"/>
              <a:gd name="connsiteY109" fmla="*/ 1543638 h 1592835"/>
              <a:gd name="connsiteX110" fmla="*/ 506152 w 9662615"/>
              <a:gd name="connsiteY110" fmla="*/ 1549124 h 1592835"/>
              <a:gd name="connsiteX111" fmla="*/ 472797 w 9662615"/>
              <a:gd name="connsiteY111" fmla="*/ 1568904 h 1592835"/>
              <a:gd name="connsiteX112" fmla="*/ 427864 w 9662615"/>
              <a:gd name="connsiteY112" fmla="*/ 1580848 h 1592835"/>
              <a:gd name="connsiteX113" fmla="*/ 408381 w 9662615"/>
              <a:gd name="connsiteY113" fmla="*/ 1552940 h 1592835"/>
              <a:gd name="connsiteX114" fmla="*/ 267163 w 9662615"/>
              <a:gd name="connsiteY114" fmla="*/ 1531913 h 1592835"/>
              <a:gd name="connsiteX115" fmla="*/ 196644 w 9662615"/>
              <a:gd name="connsiteY115" fmla="*/ 1524565 h 1592835"/>
              <a:gd name="connsiteX116" fmla="*/ 86819 w 9662615"/>
              <a:gd name="connsiteY116" fmla="*/ 1519517 h 1592835"/>
              <a:gd name="connsiteX117" fmla="*/ 53369 w 9662615"/>
              <a:gd name="connsiteY117" fmla="*/ 1516853 h 1592835"/>
              <a:gd name="connsiteX118" fmla="*/ 2359 w 9662615"/>
              <a:gd name="connsiteY118" fmla="*/ 1515247 h 1592835"/>
              <a:gd name="connsiteX119" fmla="*/ 0 w 9662615"/>
              <a:gd name="connsiteY119" fmla="*/ 1514932 h 1592835"/>
              <a:gd name="connsiteX120" fmla="*/ 0 w 9662615"/>
              <a:gd name="connsiteY120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697562 w 9662615"/>
              <a:gd name="connsiteY62" fmla="*/ 1551206 h 1592835"/>
              <a:gd name="connsiteX63" fmla="*/ 4662664 w 9662615"/>
              <a:gd name="connsiteY63" fmla="*/ 1573162 h 1592835"/>
              <a:gd name="connsiteX64" fmla="*/ 4603028 w 9662615"/>
              <a:gd name="connsiteY64" fmla="*/ 1568821 h 1592835"/>
              <a:gd name="connsiteX65" fmla="*/ 4541612 w 9662615"/>
              <a:gd name="connsiteY65" fmla="*/ 1545262 h 1592835"/>
              <a:gd name="connsiteX66" fmla="*/ 4422155 w 9662615"/>
              <a:gd name="connsiteY66" fmla="*/ 1542059 h 1592835"/>
              <a:gd name="connsiteX67" fmla="*/ 4221826 w 9662615"/>
              <a:gd name="connsiteY67" fmla="*/ 1508923 h 1592835"/>
              <a:gd name="connsiteX68" fmla="*/ 4096601 w 9662615"/>
              <a:gd name="connsiteY68" fmla="*/ 1521563 h 1592835"/>
              <a:gd name="connsiteX69" fmla="*/ 3970635 w 9662615"/>
              <a:gd name="connsiteY69" fmla="*/ 1544815 h 1592835"/>
              <a:gd name="connsiteX70" fmla="*/ 3833906 w 9662615"/>
              <a:gd name="connsiteY70" fmla="*/ 1516637 h 1592835"/>
              <a:gd name="connsiteX71" fmla="*/ 3696258 w 9662615"/>
              <a:gd name="connsiteY71" fmla="*/ 1537563 h 1592835"/>
              <a:gd name="connsiteX72" fmla="*/ 3594070 w 9662615"/>
              <a:gd name="connsiteY72" fmla="*/ 1509422 h 1592835"/>
              <a:gd name="connsiteX73" fmla="*/ 3565233 w 9662615"/>
              <a:gd name="connsiteY73" fmla="*/ 1515122 h 1592835"/>
              <a:gd name="connsiteX74" fmla="*/ 3560267 w 9662615"/>
              <a:gd name="connsiteY74" fmla="*/ 1516288 h 1592835"/>
              <a:gd name="connsiteX75" fmla="*/ 3540258 w 9662615"/>
              <a:gd name="connsiteY75" fmla="*/ 1516976 h 1592835"/>
              <a:gd name="connsiteX76" fmla="*/ 3534780 w 9662615"/>
              <a:gd name="connsiteY76" fmla="*/ 1522141 h 1592835"/>
              <a:gd name="connsiteX77" fmla="*/ 3504783 w 9662615"/>
              <a:gd name="connsiteY77" fmla="*/ 1526739 h 1592835"/>
              <a:gd name="connsiteX78" fmla="*/ 3430805 w 9662615"/>
              <a:gd name="connsiteY78" fmla="*/ 1542521 h 1592835"/>
              <a:gd name="connsiteX79" fmla="*/ 3292707 w 9662615"/>
              <a:gd name="connsiteY79" fmla="*/ 1520490 h 1592835"/>
              <a:gd name="connsiteX80" fmla="*/ 3187872 w 9662615"/>
              <a:gd name="connsiteY80" fmla="*/ 1519991 h 1592835"/>
              <a:gd name="connsiteX81" fmla="*/ 3148026 w 9662615"/>
              <a:gd name="connsiteY81" fmla="*/ 1524777 h 1592835"/>
              <a:gd name="connsiteX82" fmla="*/ 3092394 w 9662615"/>
              <a:gd name="connsiteY82" fmla="*/ 1528115 h 1592835"/>
              <a:gd name="connsiteX83" fmla="*/ 2994200 w 9662615"/>
              <a:gd name="connsiteY83" fmla="*/ 1537857 h 1592835"/>
              <a:gd name="connsiteX84" fmla="*/ 2862301 w 9662615"/>
              <a:gd name="connsiteY84" fmla="*/ 1544250 h 1592835"/>
              <a:gd name="connsiteX85" fmla="*/ 2766335 w 9662615"/>
              <a:gd name="connsiteY85" fmla="*/ 1527662 h 1592835"/>
              <a:gd name="connsiteX86" fmla="*/ 2757836 w 9662615"/>
              <a:gd name="connsiteY86" fmla="*/ 1531371 h 1592835"/>
              <a:gd name="connsiteX87" fmla="*/ 2691555 w 9662615"/>
              <a:gd name="connsiteY87" fmla="*/ 1530283 h 1592835"/>
              <a:gd name="connsiteX88" fmla="*/ 2491676 w 9662615"/>
              <a:gd name="connsiteY88" fmla="*/ 1500859 h 1592835"/>
              <a:gd name="connsiteX89" fmla="*/ 2378036 w 9662615"/>
              <a:gd name="connsiteY89" fmla="*/ 1520645 h 1592835"/>
              <a:gd name="connsiteX90" fmla="*/ 2284269 w 9662615"/>
              <a:gd name="connsiteY90" fmla="*/ 1503068 h 1592835"/>
              <a:gd name="connsiteX91" fmla="*/ 2207104 w 9662615"/>
              <a:gd name="connsiteY91" fmla="*/ 1508888 h 1592835"/>
              <a:gd name="connsiteX92" fmla="*/ 2149226 w 9662615"/>
              <a:gd name="connsiteY92" fmla="*/ 1523409 h 1592835"/>
              <a:gd name="connsiteX93" fmla="*/ 2084783 w 9662615"/>
              <a:gd name="connsiteY93" fmla="*/ 1524245 h 1592835"/>
              <a:gd name="connsiteX94" fmla="*/ 2070075 w 9662615"/>
              <a:gd name="connsiteY94" fmla="*/ 1511285 h 1592835"/>
              <a:gd name="connsiteX95" fmla="*/ 2001057 w 9662615"/>
              <a:gd name="connsiteY95" fmla="*/ 1516449 h 1592835"/>
              <a:gd name="connsiteX96" fmla="*/ 1896330 w 9662615"/>
              <a:gd name="connsiteY96" fmla="*/ 1525725 h 1592835"/>
              <a:gd name="connsiteX97" fmla="*/ 1835994 w 9662615"/>
              <a:gd name="connsiteY97" fmla="*/ 1527678 h 1592835"/>
              <a:gd name="connsiteX98" fmla="*/ 1671119 w 9662615"/>
              <a:gd name="connsiteY98" fmla="*/ 1536701 h 1592835"/>
              <a:gd name="connsiteX99" fmla="*/ 1601337 w 9662615"/>
              <a:gd name="connsiteY99" fmla="*/ 1548552 h 1592835"/>
              <a:gd name="connsiteX100" fmla="*/ 1407755 w 9662615"/>
              <a:gd name="connsiteY100" fmla="*/ 1571444 h 1592835"/>
              <a:gd name="connsiteX101" fmla="*/ 1271994 w 9662615"/>
              <a:gd name="connsiteY101" fmla="*/ 1579471 h 1592835"/>
              <a:gd name="connsiteX102" fmla="*/ 1249226 w 9662615"/>
              <a:gd name="connsiteY102" fmla="*/ 1583140 h 1592835"/>
              <a:gd name="connsiteX103" fmla="*/ 1217719 w 9662615"/>
              <a:gd name="connsiteY103" fmla="*/ 1580863 h 1592835"/>
              <a:gd name="connsiteX104" fmla="*/ 1091432 w 9662615"/>
              <a:gd name="connsiteY104" fmla="*/ 1571003 h 1592835"/>
              <a:gd name="connsiteX105" fmla="*/ 992039 w 9662615"/>
              <a:gd name="connsiteY105" fmla="*/ 1556662 h 1592835"/>
              <a:gd name="connsiteX106" fmla="*/ 868264 w 9662615"/>
              <a:gd name="connsiteY106" fmla="*/ 1566392 h 1592835"/>
              <a:gd name="connsiteX107" fmla="*/ 792765 w 9662615"/>
              <a:gd name="connsiteY107" fmla="*/ 1563102 h 1592835"/>
              <a:gd name="connsiteX108" fmla="*/ 669055 w 9662615"/>
              <a:gd name="connsiteY108" fmla="*/ 1543638 h 1592835"/>
              <a:gd name="connsiteX109" fmla="*/ 506152 w 9662615"/>
              <a:gd name="connsiteY109" fmla="*/ 1549124 h 1592835"/>
              <a:gd name="connsiteX110" fmla="*/ 472797 w 9662615"/>
              <a:gd name="connsiteY110" fmla="*/ 1568904 h 1592835"/>
              <a:gd name="connsiteX111" fmla="*/ 427864 w 9662615"/>
              <a:gd name="connsiteY111" fmla="*/ 1580848 h 1592835"/>
              <a:gd name="connsiteX112" fmla="*/ 408381 w 9662615"/>
              <a:gd name="connsiteY112" fmla="*/ 1552940 h 1592835"/>
              <a:gd name="connsiteX113" fmla="*/ 267163 w 9662615"/>
              <a:gd name="connsiteY113" fmla="*/ 1531913 h 1592835"/>
              <a:gd name="connsiteX114" fmla="*/ 196644 w 9662615"/>
              <a:gd name="connsiteY114" fmla="*/ 1524565 h 1592835"/>
              <a:gd name="connsiteX115" fmla="*/ 86819 w 9662615"/>
              <a:gd name="connsiteY115" fmla="*/ 1519517 h 1592835"/>
              <a:gd name="connsiteX116" fmla="*/ 53369 w 9662615"/>
              <a:gd name="connsiteY116" fmla="*/ 1516853 h 1592835"/>
              <a:gd name="connsiteX117" fmla="*/ 2359 w 9662615"/>
              <a:gd name="connsiteY117" fmla="*/ 1515247 h 1592835"/>
              <a:gd name="connsiteX118" fmla="*/ 0 w 9662615"/>
              <a:gd name="connsiteY118" fmla="*/ 1514932 h 1592835"/>
              <a:gd name="connsiteX119" fmla="*/ 0 w 9662615"/>
              <a:gd name="connsiteY119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0033 w 9662615"/>
              <a:gd name="connsiteY60" fmla="*/ 1555274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5334 w 9662615"/>
              <a:gd name="connsiteY60" fmla="*/ 1581778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565435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21094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21094"/>
              <a:gd name="connsiteX1" fmla="*/ 9662615 w 9662615"/>
              <a:gd name="connsiteY1" fmla="*/ 0 h 1621094"/>
              <a:gd name="connsiteX2" fmla="*/ 9662615 w 9662615"/>
              <a:gd name="connsiteY2" fmla="*/ 1280346 h 1621094"/>
              <a:gd name="connsiteX3" fmla="*/ 9658420 w 9662615"/>
              <a:gd name="connsiteY3" fmla="*/ 1280106 h 1621094"/>
              <a:gd name="connsiteX4" fmla="*/ 9469546 w 9662615"/>
              <a:gd name="connsiteY4" fmla="*/ 1289837 h 1621094"/>
              <a:gd name="connsiteX5" fmla="*/ 9385895 w 9662615"/>
              <a:gd name="connsiteY5" fmla="*/ 1269203 h 1621094"/>
              <a:gd name="connsiteX6" fmla="*/ 9144767 w 9662615"/>
              <a:gd name="connsiteY6" fmla="*/ 1264120 h 1621094"/>
              <a:gd name="connsiteX7" fmla="*/ 8837252 w 9662615"/>
              <a:gd name="connsiteY7" fmla="*/ 1350515 h 1621094"/>
              <a:gd name="connsiteX8" fmla="*/ 8705466 w 9662615"/>
              <a:gd name="connsiteY8" fmla="*/ 1342419 h 1621094"/>
              <a:gd name="connsiteX9" fmla="*/ 8652221 w 9662615"/>
              <a:gd name="connsiteY9" fmla="*/ 1326906 h 1621094"/>
              <a:gd name="connsiteX10" fmla="*/ 8632312 w 9662615"/>
              <a:gd name="connsiteY10" fmla="*/ 1326025 h 1621094"/>
              <a:gd name="connsiteX11" fmla="*/ 8591582 w 9662615"/>
              <a:gd name="connsiteY11" fmla="*/ 1341666 h 1621094"/>
              <a:gd name="connsiteX12" fmla="*/ 8537336 w 9662615"/>
              <a:gd name="connsiteY12" fmla="*/ 1341684 h 1621094"/>
              <a:gd name="connsiteX13" fmla="*/ 8472508 w 9662615"/>
              <a:gd name="connsiteY13" fmla="*/ 1363109 h 1621094"/>
              <a:gd name="connsiteX14" fmla="*/ 8258477 w 9662615"/>
              <a:gd name="connsiteY14" fmla="*/ 1370666 h 1621094"/>
              <a:gd name="connsiteX15" fmla="*/ 8197961 w 9662615"/>
              <a:gd name="connsiteY15" fmla="*/ 1392804 h 1621094"/>
              <a:gd name="connsiteX16" fmla="*/ 8171196 w 9662615"/>
              <a:gd name="connsiteY16" fmla="*/ 1397216 h 1621094"/>
              <a:gd name="connsiteX17" fmla="*/ 8127667 w 9662615"/>
              <a:gd name="connsiteY17" fmla="*/ 1418254 h 1621094"/>
              <a:gd name="connsiteX18" fmla="*/ 7974579 w 9662615"/>
              <a:gd name="connsiteY18" fmla="*/ 1383439 h 1621094"/>
              <a:gd name="connsiteX19" fmla="*/ 7768351 w 9662615"/>
              <a:gd name="connsiteY19" fmla="*/ 1395051 h 1621094"/>
              <a:gd name="connsiteX20" fmla="*/ 7635985 w 9662615"/>
              <a:gd name="connsiteY20" fmla="*/ 1386363 h 1621094"/>
              <a:gd name="connsiteX21" fmla="*/ 7466069 w 9662615"/>
              <a:gd name="connsiteY21" fmla="*/ 1377654 h 1621094"/>
              <a:gd name="connsiteX22" fmla="*/ 7355642 w 9662615"/>
              <a:gd name="connsiteY22" fmla="*/ 1407761 h 1621094"/>
              <a:gd name="connsiteX23" fmla="*/ 7151610 w 9662615"/>
              <a:gd name="connsiteY23" fmla="*/ 1397856 h 1621094"/>
              <a:gd name="connsiteX24" fmla="*/ 7082147 w 9662615"/>
              <a:gd name="connsiteY24" fmla="*/ 1406113 h 1621094"/>
              <a:gd name="connsiteX25" fmla="*/ 7014958 w 9662615"/>
              <a:gd name="connsiteY25" fmla="*/ 1396883 h 1621094"/>
              <a:gd name="connsiteX26" fmla="*/ 6907567 w 9662615"/>
              <a:gd name="connsiteY26" fmla="*/ 1419149 h 1621094"/>
              <a:gd name="connsiteX27" fmla="*/ 6748428 w 9662615"/>
              <a:gd name="connsiteY27" fmla="*/ 1420308 h 1621094"/>
              <a:gd name="connsiteX28" fmla="*/ 6654257 w 9662615"/>
              <a:gd name="connsiteY28" fmla="*/ 1424143 h 1621094"/>
              <a:gd name="connsiteX29" fmla="*/ 6620123 w 9662615"/>
              <a:gd name="connsiteY29" fmla="*/ 1430535 h 1621094"/>
              <a:gd name="connsiteX30" fmla="*/ 6571355 w 9662615"/>
              <a:gd name="connsiteY30" fmla="*/ 1436144 h 1621094"/>
              <a:gd name="connsiteX31" fmla="*/ 6486557 w 9662615"/>
              <a:gd name="connsiteY31" fmla="*/ 1449861 h 1621094"/>
              <a:gd name="connsiteX32" fmla="*/ 6370419 w 9662615"/>
              <a:gd name="connsiteY32" fmla="*/ 1461649 h 1621094"/>
              <a:gd name="connsiteX33" fmla="*/ 6278839 w 9662615"/>
              <a:gd name="connsiteY33" fmla="*/ 1449160 h 1621094"/>
              <a:gd name="connsiteX34" fmla="*/ 6272455 w 9662615"/>
              <a:gd name="connsiteY34" fmla="*/ 1453191 h 1621094"/>
              <a:gd name="connsiteX35" fmla="*/ 6212659 w 9662615"/>
              <a:gd name="connsiteY35" fmla="*/ 1454850 h 1621094"/>
              <a:gd name="connsiteX36" fmla="*/ 6069317 w 9662615"/>
              <a:gd name="connsiteY36" fmla="*/ 1445838 h 1621094"/>
              <a:gd name="connsiteX37" fmla="*/ 5878477 w 9662615"/>
              <a:gd name="connsiteY37" fmla="*/ 1439180 h 1621094"/>
              <a:gd name="connsiteX38" fmla="*/ 5838387 w 9662615"/>
              <a:gd name="connsiteY38" fmla="*/ 1444679 h 1621094"/>
              <a:gd name="connsiteX39" fmla="*/ 5771136 w 9662615"/>
              <a:gd name="connsiteY39" fmla="*/ 1453639 h 1621094"/>
              <a:gd name="connsiteX40" fmla="*/ 5724081 w 9662615"/>
              <a:gd name="connsiteY40" fmla="*/ 1470431 h 1621094"/>
              <a:gd name="connsiteX41" fmla="*/ 5666577 w 9662615"/>
              <a:gd name="connsiteY41" fmla="*/ 1473921 h 1621094"/>
              <a:gd name="connsiteX42" fmla="*/ 5649068 w 9662615"/>
              <a:gd name="connsiteY42" fmla="*/ 1461676 h 1621094"/>
              <a:gd name="connsiteX43" fmla="*/ 5588902 w 9662615"/>
              <a:gd name="connsiteY43" fmla="*/ 1469647 h 1621094"/>
              <a:gd name="connsiteX44" fmla="*/ 5498090 w 9662615"/>
              <a:gd name="connsiteY44" fmla="*/ 1483173 h 1621094"/>
              <a:gd name="connsiteX45" fmla="*/ 5444641 w 9662615"/>
              <a:gd name="connsiteY45" fmla="*/ 1487602 h 1621094"/>
              <a:gd name="connsiteX46" fmla="*/ 5299812 w 9662615"/>
              <a:gd name="connsiteY46" fmla="*/ 1503362 h 1621094"/>
              <a:gd name="connsiteX47" fmla="*/ 5213947 w 9662615"/>
              <a:gd name="connsiteY47" fmla="*/ 1516637 h 1621094"/>
              <a:gd name="connsiteX48" fmla="*/ 5090342 w 9662615"/>
              <a:gd name="connsiteY48" fmla="*/ 1546680 h 1621094"/>
              <a:gd name="connsiteX49" fmla="*/ 5129812 w 9662615"/>
              <a:gd name="connsiteY49" fmla="*/ 1521277 h 1621094"/>
              <a:gd name="connsiteX50" fmla="*/ 5059484 w 9662615"/>
              <a:gd name="connsiteY50" fmla="*/ 1546802 h 1621094"/>
              <a:gd name="connsiteX51" fmla="*/ 5038524 w 9662615"/>
              <a:gd name="connsiteY51" fmla="*/ 1545675 h 1621094"/>
              <a:gd name="connsiteX52" fmla="*/ 5026564 w 9662615"/>
              <a:gd name="connsiteY52" fmla="*/ 1545376 h 1621094"/>
              <a:gd name="connsiteX53" fmla="*/ 4969433 w 9662615"/>
              <a:gd name="connsiteY53" fmla="*/ 1550865 h 1621094"/>
              <a:gd name="connsiteX54" fmla="*/ 4921303 w 9662615"/>
              <a:gd name="connsiteY54" fmla="*/ 1575379 h 1621094"/>
              <a:gd name="connsiteX55" fmla="*/ 4871726 w 9662615"/>
              <a:gd name="connsiteY55" fmla="*/ 1570584 h 1621094"/>
              <a:gd name="connsiteX56" fmla="*/ 4847242 w 9662615"/>
              <a:gd name="connsiteY56" fmla="*/ 1621094 h 1621094"/>
              <a:gd name="connsiteX57" fmla="*/ 4821058 w 9662615"/>
              <a:gd name="connsiteY57" fmla="*/ 1553078 h 1621094"/>
              <a:gd name="connsiteX58" fmla="*/ 4791466 w 9662615"/>
              <a:gd name="connsiteY58" fmla="*/ 1561324 h 1621094"/>
              <a:gd name="connsiteX59" fmla="*/ 4784247 w 9662615"/>
              <a:gd name="connsiteY59" fmla="*/ 1562342 h 1621094"/>
              <a:gd name="connsiteX60" fmla="*/ 4735334 w 9662615"/>
              <a:gd name="connsiteY60" fmla="*/ 1581778 h 1621094"/>
              <a:gd name="connsiteX61" fmla="*/ 4697562 w 9662615"/>
              <a:gd name="connsiteY61" fmla="*/ 1551206 h 1621094"/>
              <a:gd name="connsiteX62" fmla="*/ 4662664 w 9662615"/>
              <a:gd name="connsiteY62" fmla="*/ 1573162 h 1621094"/>
              <a:gd name="connsiteX63" fmla="*/ 4603028 w 9662615"/>
              <a:gd name="connsiteY63" fmla="*/ 1568821 h 1621094"/>
              <a:gd name="connsiteX64" fmla="*/ 4541612 w 9662615"/>
              <a:gd name="connsiteY64" fmla="*/ 1545262 h 1621094"/>
              <a:gd name="connsiteX65" fmla="*/ 4422155 w 9662615"/>
              <a:gd name="connsiteY65" fmla="*/ 1542059 h 1621094"/>
              <a:gd name="connsiteX66" fmla="*/ 4221826 w 9662615"/>
              <a:gd name="connsiteY66" fmla="*/ 1508923 h 1621094"/>
              <a:gd name="connsiteX67" fmla="*/ 4096601 w 9662615"/>
              <a:gd name="connsiteY67" fmla="*/ 1521563 h 1621094"/>
              <a:gd name="connsiteX68" fmla="*/ 3970635 w 9662615"/>
              <a:gd name="connsiteY68" fmla="*/ 1544815 h 1621094"/>
              <a:gd name="connsiteX69" fmla="*/ 3833906 w 9662615"/>
              <a:gd name="connsiteY69" fmla="*/ 1516637 h 1621094"/>
              <a:gd name="connsiteX70" fmla="*/ 3696258 w 9662615"/>
              <a:gd name="connsiteY70" fmla="*/ 1537563 h 1621094"/>
              <a:gd name="connsiteX71" fmla="*/ 3594070 w 9662615"/>
              <a:gd name="connsiteY71" fmla="*/ 1509422 h 1621094"/>
              <a:gd name="connsiteX72" fmla="*/ 3565233 w 9662615"/>
              <a:gd name="connsiteY72" fmla="*/ 1515122 h 1621094"/>
              <a:gd name="connsiteX73" fmla="*/ 3560267 w 9662615"/>
              <a:gd name="connsiteY73" fmla="*/ 1516288 h 1621094"/>
              <a:gd name="connsiteX74" fmla="*/ 3540258 w 9662615"/>
              <a:gd name="connsiteY74" fmla="*/ 1516976 h 1621094"/>
              <a:gd name="connsiteX75" fmla="*/ 3534780 w 9662615"/>
              <a:gd name="connsiteY75" fmla="*/ 1522141 h 1621094"/>
              <a:gd name="connsiteX76" fmla="*/ 3504783 w 9662615"/>
              <a:gd name="connsiteY76" fmla="*/ 1526739 h 1621094"/>
              <a:gd name="connsiteX77" fmla="*/ 3430805 w 9662615"/>
              <a:gd name="connsiteY77" fmla="*/ 1542521 h 1621094"/>
              <a:gd name="connsiteX78" fmla="*/ 3292707 w 9662615"/>
              <a:gd name="connsiteY78" fmla="*/ 1520490 h 1621094"/>
              <a:gd name="connsiteX79" fmla="*/ 3187872 w 9662615"/>
              <a:gd name="connsiteY79" fmla="*/ 1519991 h 1621094"/>
              <a:gd name="connsiteX80" fmla="*/ 3148026 w 9662615"/>
              <a:gd name="connsiteY80" fmla="*/ 1524777 h 1621094"/>
              <a:gd name="connsiteX81" fmla="*/ 3092394 w 9662615"/>
              <a:gd name="connsiteY81" fmla="*/ 1528115 h 1621094"/>
              <a:gd name="connsiteX82" fmla="*/ 2994200 w 9662615"/>
              <a:gd name="connsiteY82" fmla="*/ 1537857 h 1621094"/>
              <a:gd name="connsiteX83" fmla="*/ 2862301 w 9662615"/>
              <a:gd name="connsiteY83" fmla="*/ 1544250 h 1621094"/>
              <a:gd name="connsiteX84" fmla="*/ 2766335 w 9662615"/>
              <a:gd name="connsiteY84" fmla="*/ 1527662 h 1621094"/>
              <a:gd name="connsiteX85" fmla="*/ 2757836 w 9662615"/>
              <a:gd name="connsiteY85" fmla="*/ 1531371 h 1621094"/>
              <a:gd name="connsiteX86" fmla="*/ 2691555 w 9662615"/>
              <a:gd name="connsiteY86" fmla="*/ 1530283 h 1621094"/>
              <a:gd name="connsiteX87" fmla="*/ 2491676 w 9662615"/>
              <a:gd name="connsiteY87" fmla="*/ 1500859 h 1621094"/>
              <a:gd name="connsiteX88" fmla="*/ 2378036 w 9662615"/>
              <a:gd name="connsiteY88" fmla="*/ 1520645 h 1621094"/>
              <a:gd name="connsiteX89" fmla="*/ 2284269 w 9662615"/>
              <a:gd name="connsiteY89" fmla="*/ 1503068 h 1621094"/>
              <a:gd name="connsiteX90" fmla="*/ 2207104 w 9662615"/>
              <a:gd name="connsiteY90" fmla="*/ 1508888 h 1621094"/>
              <a:gd name="connsiteX91" fmla="*/ 2149226 w 9662615"/>
              <a:gd name="connsiteY91" fmla="*/ 1523409 h 1621094"/>
              <a:gd name="connsiteX92" fmla="*/ 2084783 w 9662615"/>
              <a:gd name="connsiteY92" fmla="*/ 1524245 h 1621094"/>
              <a:gd name="connsiteX93" fmla="*/ 2070075 w 9662615"/>
              <a:gd name="connsiteY93" fmla="*/ 1511285 h 1621094"/>
              <a:gd name="connsiteX94" fmla="*/ 2001057 w 9662615"/>
              <a:gd name="connsiteY94" fmla="*/ 1516449 h 1621094"/>
              <a:gd name="connsiteX95" fmla="*/ 1896330 w 9662615"/>
              <a:gd name="connsiteY95" fmla="*/ 1525725 h 1621094"/>
              <a:gd name="connsiteX96" fmla="*/ 1835994 w 9662615"/>
              <a:gd name="connsiteY96" fmla="*/ 1527678 h 1621094"/>
              <a:gd name="connsiteX97" fmla="*/ 1671119 w 9662615"/>
              <a:gd name="connsiteY97" fmla="*/ 1536701 h 1621094"/>
              <a:gd name="connsiteX98" fmla="*/ 1601337 w 9662615"/>
              <a:gd name="connsiteY98" fmla="*/ 1548552 h 1621094"/>
              <a:gd name="connsiteX99" fmla="*/ 1407755 w 9662615"/>
              <a:gd name="connsiteY99" fmla="*/ 1571444 h 1621094"/>
              <a:gd name="connsiteX100" fmla="*/ 1271994 w 9662615"/>
              <a:gd name="connsiteY100" fmla="*/ 1579471 h 1621094"/>
              <a:gd name="connsiteX101" fmla="*/ 1249226 w 9662615"/>
              <a:gd name="connsiteY101" fmla="*/ 1583140 h 1621094"/>
              <a:gd name="connsiteX102" fmla="*/ 1217719 w 9662615"/>
              <a:gd name="connsiteY102" fmla="*/ 1580863 h 1621094"/>
              <a:gd name="connsiteX103" fmla="*/ 1091432 w 9662615"/>
              <a:gd name="connsiteY103" fmla="*/ 1571003 h 1621094"/>
              <a:gd name="connsiteX104" fmla="*/ 992039 w 9662615"/>
              <a:gd name="connsiteY104" fmla="*/ 1556662 h 1621094"/>
              <a:gd name="connsiteX105" fmla="*/ 868264 w 9662615"/>
              <a:gd name="connsiteY105" fmla="*/ 1566392 h 1621094"/>
              <a:gd name="connsiteX106" fmla="*/ 792765 w 9662615"/>
              <a:gd name="connsiteY106" fmla="*/ 1563102 h 1621094"/>
              <a:gd name="connsiteX107" fmla="*/ 669055 w 9662615"/>
              <a:gd name="connsiteY107" fmla="*/ 1543638 h 1621094"/>
              <a:gd name="connsiteX108" fmla="*/ 506152 w 9662615"/>
              <a:gd name="connsiteY108" fmla="*/ 1549124 h 1621094"/>
              <a:gd name="connsiteX109" fmla="*/ 472797 w 9662615"/>
              <a:gd name="connsiteY109" fmla="*/ 1568904 h 1621094"/>
              <a:gd name="connsiteX110" fmla="*/ 427864 w 9662615"/>
              <a:gd name="connsiteY110" fmla="*/ 1580848 h 1621094"/>
              <a:gd name="connsiteX111" fmla="*/ 408381 w 9662615"/>
              <a:gd name="connsiteY111" fmla="*/ 1552940 h 1621094"/>
              <a:gd name="connsiteX112" fmla="*/ 267163 w 9662615"/>
              <a:gd name="connsiteY112" fmla="*/ 1531913 h 1621094"/>
              <a:gd name="connsiteX113" fmla="*/ 196644 w 9662615"/>
              <a:gd name="connsiteY113" fmla="*/ 1524565 h 1621094"/>
              <a:gd name="connsiteX114" fmla="*/ 86819 w 9662615"/>
              <a:gd name="connsiteY114" fmla="*/ 1519517 h 1621094"/>
              <a:gd name="connsiteX115" fmla="*/ 53369 w 9662615"/>
              <a:gd name="connsiteY115" fmla="*/ 1516853 h 1621094"/>
              <a:gd name="connsiteX116" fmla="*/ 2359 w 9662615"/>
              <a:gd name="connsiteY116" fmla="*/ 1515247 h 1621094"/>
              <a:gd name="connsiteX117" fmla="*/ 0 w 9662615"/>
              <a:gd name="connsiteY117" fmla="*/ 1514932 h 1621094"/>
              <a:gd name="connsiteX118" fmla="*/ 0 w 9662615"/>
              <a:gd name="connsiteY118" fmla="*/ 0 h 1621094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1303 w 9662615"/>
              <a:gd name="connsiteY54" fmla="*/ 1575379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7680"/>
              <a:gd name="connsiteX1" fmla="*/ 9662615 w 9662615"/>
              <a:gd name="connsiteY1" fmla="*/ 0 h 1597680"/>
              <a:gd name="connsiteX2" fmla="*/ 9662615 w 9662615"/>
              <a:gd name="connsiteY2" fmla="*/ 1280346 h 1597680"/>
              <a:gd name="connsiteX3" fmla="*/ 9658420 w 9662615"/>
              <a:gd name="connsiteY3" fmla="*/ 1280106 h 1597680"/>
              <a:gd name="connsiteX4" fmla="*/ 9469546 w 9662615"/>
              <a:gd name="connsiteY4" fmla="*/ 1289837 h 1597680"/>
              <a:gd name="connsiteX5" fmla="*/ 9385895 w 9662615"/>
              <a:gd name="connsiteY5" fmla="*/ 1269203 h 1597680"/>
              <a:gd name="connsiteX6" fmla="*/ 9144767 w 9662615"/>
              <a:gd name="connsiteY6" fmla="*/ 1264120 h 1597680"/>
              <a:gd name="connsiteX7" fmla="*/ 8837252 w 9662615"/>
              <a:gd name="connsiteY7" fmla="*/ 1350515 h 1597680"/>
              <a:gd name="connsiteX8" fmla="*/ 8705466 w 9662615"/>
              <a:gd name="connsiteY8" fmla="*/ 1342419 h 1597680"/>
              <a:gd name="connsiteX9" fmla="*/ 8652221 w 9662615"/>
              <a:gd name="connsiteY9" fmla="*/ 1326906 h 1597680"/>
              <a:gd name="connsiteX10" fmla="*/ 8632312 w 9662615"/>
              <a:gd name="connsiteY10" fmla="*/ 1326025 h 1597680"/>
              <a:gd name="connsiteX11" fmla="*/ 8591582 w 9662615"/>
              <a:gd name="connsiteY11" fmla="*/ 1341666 h 1597680"/>
              <a:gd name="connsiteX12" fmla="*/ 8537336 w 9662615"/>
              <a:gd name="connsiteY12" fmla="*/ 1341684 h 1597680"/>
              <a:gd name="connsiteX13" fmla="*/ 8472508 w 9662615"/>
              <a:gd name="connsiteY13" fmla="*/ 1363109 h 1597680"/>
              <a:gd name="connsiteX14" fmla="*/ 8258477 w 9662615"/>
              <a:gd name="connsiteY14" fmla="*/ 1370666 h 1597680"/>
              <a:gd name="connsiteX15" fmla="*/ 8197961 w 9662615"/>
              <a:gd name="connsiteY15" fmla="*/ 1392804 h 1597680"/>
              <a:gd name="connsiteX16" fmla="*/ 8171196 w 9662615"/>
              <a:gd name="connsiteY16" fmla="*/ 1397216 h 1597680"/>
              <a:gd name="connsiteX17" fmla="*/ 8127667 w 9662615"/>
              <a:gd name="connsiteY17" fmla="*/ 1418254 h 1597680"/>
              <a:gd name="connsiteX18" fmla="*/ 7974579 w 9662615"/>
              <a:gd name="connsiteY18" fmla="*/ 1383439 h 1597680"/>
              <a:gd name="connsiteX19" fmla="*/ 7768351 w 9662615"/>
              <a:gd name="connsiteY19" fmla="*/ 1395051 h 1597680"/>
              <a:gd name="connsiteX20" fmla="*/ 7635985 w 9662615"/>
              <a:gd name="connsiteY20" fmla="*/ 1386363 h 1597680"/>
              <a:gd name="connsiteX21" fmla="*/ 7466069 w 9662615"/>
              <a:gd name="connsiteY21" fmla="*/ 1377654 h 1597680"/>
              <a:gd name="connsiteX22" fmla="*/ 7355642 w 9662615"/>
              <a:gd name="connsiteY22" fmla="*/ 1407761 h 1597680"/>
              <a:gd name="connsiteX23" fmla="*/ 7151610 w 9662615"/>
              <a:gd name="connsiteY23" fmla="*/ 1397856 h 1597680"/>
              <a:gd name="connsiteX24" fmla="*/ 7082147 w 9662615"/>
              <a:gd name="connsiteY24" fmla="*/ 1406113 h 1597680"/>
              <a:gd name="connsiteX25" fmla="*/ 7014958 w 9662615"/>
              <a:gd name="connsiteY25" fmla="*/ 1396883 h 1597680"/>
              <a:gd name="connsiteX26" fmla="*/ 6907567 w 9662615"/>
              <a:gd name="connsiteY26" fmla="*/ 1419149 h 1597680"/>
              <a:gd name="connsiteX27" fmla="*/ 6748428 w 9662615"/>
              <a:gd name="connsiteY27" fmla="*/ 1420308 h 1597680"/>
              <a:gd name="connsiteX28" fmla="*/ 6654257 w 9662615"/>
              <a:gd name="connsiteY28" fmla="*/ 1424143 h 1597680"/>
              <a:gd name="connsiteX29" fmla="*/ 6620123 w 9662615"/>
              <a:gd name="connsiteY29" fmla="*/ 1430535 h 1597680"/>
              <a:gd name="connsiteX30" fmla="*/ 6571355 w 9662615"/>
              <a:gd name="connsiteY30" fmla="*/ 1436144 h 1597680"/>
              <a:gd name="connsiteX31" fmla="*/ 6486557 w 9662615"/>
              <a:gd name="connsiteY31" fmla="*/ 1449861 h 1597680"/>
              <a:gd name="connsiteX32" fmla="*/ 6370419 w 9662615"/>
              <a:gd name="connsiteY32" fmla="*/ 1461649 h 1597680"/>
              <a:gd name="connsiteX33" fmla="*/ 6278839 w 9662615"/>
              <a:gd name="connsiteY33" fmla="*/ 1449160 h 1597680"/>
              <a:gd name="connsiteX34" fmla="*/ 6272455 w 9662615"/>
              <a:gd name="connsiteY34" fmla="*/ 1453191 h 1597680"/>
              <a:gd name="connsiteX35" fmla="*/ 6212659 w 9662615"/>
              <a:gd name="connsiteY35" fmla="*/ 1454850 h 1597680"/>
              <a:gd name="connsiteX36" fmla="*/ 6069317 w 9662615"/>
              <a:gd name="connsiteY36" fmla="*/ 1445838 h 1597680"/>
              <a:gd name="connsiteX37" fmla="*/ 5878477 w 9662615"/>
              <a:gd name="connsiteY37" fmla="*/ 1439180 h 1597680"/>
              <a:gd name="connsiteX38" fmla="*/ 5838387 w 9662615"/>
              <a:gd name="connsiteY38" fmla="*/ 1444679 h 1597680"/>
              <a:gd name="connsiteX39" fmla="*/ 5771136 w 9662615"/>
              <a:gd name="connsiteY39" fmla="*/ 1453639 h 1597680"/>
              <a:gd name="connsiteX40" fmla="*/ 5724081 w 9662615"/>
              <a:gd name="connsiteY40" fmla="*/ 1470431 h 1597680"/>
              <a:gd name="connsiteX41" fmla="*/ 5666577 w 9662615"/>
              <a:gd name="connsiteY41" fmla="*/ 1473921 h 1597680"/>
              <a:gd name="connsiteX42" fmla="*/ 5649068 w 9662615"/>
              <a:gd name="connsiteY42" fmla="*/ 1461676 h 1597680"/>
              <a:gd name="connsiteX43" fmla="*/ 5588902 w 9662615"/>
              <a:gd name="connsiteY43" fmla="*/ 1469647 h 1597680"/>
              <a:gd name="connsiteX44" fmla="*/ 5498090 w 9662615"/>
              <a:gd name="connsiteY44" fmla="*/ 1483173 h 1597680"/>
              <a:gd name="connsiteX45" fmla="*/ 5444641 w 9662615"/>
              <a:gd name="connsiteY45" fmla="*/ 1487602 h 1597680"/>
              <a:gd name="connsiteX46" fmla="*/ 5299812 w 9662615"/>
              <a:gd name="connsiteY46" fmla="*/ 1503362 h 1597680"/>
              <a:gd name="connsiteX47" fmla="*/ 5213947 w 9662615"/>
              <a:gd name="connsiteY47" fmla="*/ 1516637 h 1597680"/>
              <a:gd name="connsiteX48" fmla="*/ 5090342 w 9662615"/>
              <a:gd name="connsiteY48" fmla="*/ 1546680 h 1597680"/>
              <a:gd name="connsiteX49" fmla="*/ 5129812 w 9662615"/>
              <a:gd name="connsiteY49" fmla="*/ 1521277 h 1597680"/>
              <a:gd name="connsiteX50" fmla="*/ 5059484 w 9662615"/>
              <a:gd name="connsiteY50" fmla="*/ 1546802 h 1597680"/>
              <a:gd name="connsiteX51" fmla="*/ 5038524 w 9662615"/>
              <a:gd name="connsiteY51" fmla="*/ 1545675 h 1597680"/>
              <a:gd name="connsiteX52" fmla="*/ 5026564 w 9662615"/>
              <a:gd name="connsiteY52" fmla="*/ 1545376 h 1597680"/>
              <a:gd name="connsiteX53" fmla="*/ 4969433 w 9662615"/>
              <a:gd name="connsiteY53" fmla="*/ 1550865 h 1597680"/>
              <a:gd name="connsiteX54" fmla="*/ 4929254 w 9662615"/>
              <a:gd name="connsiteY54" fmla="*/ 1563452 h 1597680"/>
              <a:gd name="connsiteX55" fmla="*/ 4871726 w 9662615"/>
              <a:gd name="connsiteY55" fmla="*/ 1570584 h 1597680"/>
              <a:gd name="connsiteX56" fmla="*/ 4843267 w 9662615"/>
              <a:gd name="connsiteY56" fmla="*/ 1561459 h 1597680"/>
              <a:gd name="connsiteX57" fmla="*/ 4821058 w 9662615"/>
              <a:gd name="connsiteY57" fmla="*/ 1553078 h 1597680"/>
              <a:gd name="connsiteX58" fmla="*/ 4791466 w 9662615"/>
              <a:gd name="connsiteY58" fmla="*/ 1561324 h 1597680"/>
              <a:gd name="connsiteX59" fmla="*/ 4784247 w 9662615"/>
              <a:gd name="connsiteY59" fmla="*/ 1562342 h 1597680"/>
              <a:gd name="connsiteX60" fmla="*/ 4743285 w 9662615"/>
              <a:gd name="connsiteY60" fmla="*/ 1597680 h 1597680"/>
              <a:gd name="connsiteX61" fmla="*/ 4697562 w 9662615"/>
              <a:gd name="connsiteY61" fmla="*/ 1551206 h 1597680"/>
              <a:gd name="connsiteX62" fmla="*/ 4662664 w 9662615"/>
              <a:gd name="connsiteY62" fmla="*/ 1573162 h 1597680"/>
              <a:gd name="connsiteX63" fmla="*/ 4603028 w 9662615"/>
              <a:gd name="connsiteY63" fmla="*/ 1568821 h 1597680"/>
              <a:gd name="connsiteX64" fmla="*/ 4541612 w 9662615"/>
              <a:gd name="connsiteY64" fmla="*/ 1545262 h 1597680"/>
              <a:gd name="connsiteX65" fmla="*/ 4422155 w 9662615"/>
              <a:gd name="connsiteY65" fmla="*/ 1542059 h 1597680"/>
              <a:gd name="connsiteX66" fmla="*/ 4221826 w 9662615"/>
              <a:gd name="connsiteY66" fmla="*/ 1508923 h 1597680"/>
              <a:gd name="connsiteX67" fmla="*/ 4096601 w 9662615"/>
              <a:gd name="connsiteY67" fmla="*/ 1521563 h 1597680"/>
              <a:gd name="connsiteX68" fmla="*/ 3970635 w 9662615"/>
              <a:gd name="connsiteY68" fmla="*/ 1544815 h 1597680"/>
              <a:gd name="connsiteX69" fmla="*/ 3833906 w 9662615"/>
              <a:gd name="connsiteY69" fmla="*/ 1516637 h 1597680"/>
              <a:gd name="connsiteX70" fmla="*/ 3696258 w 9662615"/>
              <a:gd name="connsiteY70" fmla="*/ 1537563 h 1597680"/>
              <a:gd name="connsiteX71" fmla="*/ 3594070 w 9662615"/>
              <a:gd name="connsiteY71" fmla="*/ 1509422 h 1597680"/>
              <a:gd name="connsiteX72" fmla="*/ 3565233 w 9662615"/>
              <a:gd name="connsiteY72" fmla="*/ 1515122 h 1597680"/>
              <a:gd name="connsiteX73" fmla="*/ 3560267 w 9662615"/>
              <a:gd name="connsiteY73" fmla="*/ 1516288 h 1597680"/>
              <a:gd name="connsiteX74" fmla="*/ 3540258 w 9662615"/>
              <a:gd name="connsiteY74" fmla="*/ 1516976 h 1597680"/>
              <a:gd name="connsiteX75" fmla="*/ 3534780 w 9662615"/>
              <a:gd name="connsiteY75" fmla="*/ 1522141 h 1597680"/>
              <a:gd name="connsiteX76" fmla="*/ 3504783 w 9662615"/>
              <a:gd name="connsiteY76" fmla="*/ 1526739 h 1597680"/>
              <a:gd name="connsiteX77" fmla="*/ 3430805 w 9662615"/>
              <a:gd name="connsiteY77" fmla="*/ 1542521 h 1597680"/>
              <a:gd name="connsiteX78" fmla="*/ 3292707 w 9662615"/>
              <a:gd name="connsiteY78" fmla="*/ 1520490 h 1597680"/>
              <a:gd name="connsiteX79" fmla="*/ 3187872 w 9662615"/>
              <a:gd name="connsiteY79" fmla="*/ 1519991 h 1597680"/>
              <a:gd name="connsiteX80" fmla="*/ 3148026 w 9662615"/>
              <a:gd name="connsiteY80" fmla="*/ 1524777 h 1597680"/>
              <a:gd name="connsiteX81" fmla="*/ 3092394 w 9662615"/>
              <a:gd name="connsiteY81" fmla="*/ 1528115 h 1597680"/>
              <a:gd name="connsiteX82" fmla="*/ 2994200 w 9662615"/>
              <a:gd name="connsiteY82" fmla="*/ 1537857 h 1597680"/>
              <a:gd name="connsiteX83" fmla="*/ 2862301 w 9662615"/>
              <a:gd name="connsiteY83" fmla="*/ 1544250 h 1597680"/>
              <a:gd name="connsiteX84" fmla="*/ 2766335 w 9662615"/>
              <a:gd name="connsiteY84" fmla="*/ 1527662 h 1597680"/>
              <a:gd name="connsiteX85" fmla="*/ 2757836 w 9662615"/>
              <a:gd name="connsiteY85" fmla="*/ 1531371 h 1597680"/>
              <a:gd name="connsiteX86" fmla="*/ 2691555 w 9662615"/>
              <a:gd name="connsiteY86" fmla="*/ 1530283 h 1597680"/>
              <a:gd name="connsiteX87" fmla="*/ 2491676 w 9662615"/>
              <a:gd name="connsiteY87" fmla="*/ 1500859 h 1597680"/>
              <a:gd name="connsiteX88" fmla="*/ 2378036 w 9662615"/>
              <a:gd name="connsiteY88" fmla="*/ 1520645 h 1597680"/>
              <a:gd name="connsiteX89" fmla="*/ 2284269 w 9662615"/>
              <a:gd name="connsiteY89" fmla="*/ 1503068 h 1597680"/>
              <a:gd name="connsiteX90" fmla="*/ 2207104 w 9662615"/>
              <a:gd name="connsiteY90" fmla="*/ 1508888 h 1597680"/>
              <a:gd name="connsiteX91" fmla="*/ 2149226 w 9662615"/>
              <a:gd name="connsiteY91" fmla="*/ 1523409 h 1597680"/>
              <a:gd name="connsiteX92" fmla="*/ 2084783 w 9662615"/>
              <a:gd name="connsiteY92" fmla="*/ 1524245 h 1597680"/>
              <a:gd name="connsiteX93" fmla="*/ 2070075 w 9662615"/>
              <a:gd name="connsiteY93" fmla="*/ 1511285 h 1597680"/>
              <a:gd name="connsiteX94" fmla="*/ 2001057 w 9662615"/>
              <a:gd name="connsiteY94" fmla="*/ 1516449 h 1597680"/>
              <a:gd name="connsiteX95" fmla="*/ 1896330 w 9662615"/>
              <a:gd name="connsiteY95" fmla="*/ 1525725 h 1597680"/>
              <a:gd name="connsiteX96" fmla="*/ 1835994 w 9662615"/>
              <a:gd name="connsiteY96" fmla="*/ 1527678 h 1597680"/>
              <a:gd name="connsiteX97" fmla="*/ 1671119 w 9662615"/>
              <a:gd name="connsiteY97" fmla="*/ 1536701 h 1597680"/>
              <a:gd name="connsiteX98" fmla="*/ 1601337 w 9662615"/>
              <a:gd name="connsiteY98" fmla="*/ 1548552 h 1597680"/>
              <a:gd name="connsiteX99" fmla="*/ 1407755 w 9662615"/>
              <a:gd name="connsiteY99" fmla="*/ 1571444 h 1597680"/>
              <a:gd name="connsiteX100" fmla="*/ 1271994 w 9662615"/>
              <a:gd name="connsiteY100" fmla="*/ 1579471 h 1597680"/>
              <a:gd name="connsiteX101" fmla="*/ 1249226 w 9662615"/>
              <a:gd name="connsiteY101" fmla="*/ 1583140 h 1597680"/>
              <a:gd name="connsiteX102" fmla="*/ 1217719 w 9662615"/>
              <a:gd name="connsiteY102" fmla="*/ 1580863 h 1597680"/>
              <a:gd name="connsiteX103" fmla="*/ 1091432 w 9662615"/>
              <a:gd name="connsiteY103" fmla="*/ 1571003 h 1597680"/>
              <a:gd name="connsiteX104" fmla="*/ 992039 w 9662615"/>
              <a:gd name="connsiteY104" fmla="*/ 1556662 h 1597680"/>
              <a:gd name="connsiteX105" fmla="*/ 868264 w 9662615"/>
              <a:gd name="connsiteY105" fmla="*/ 1566392 h 1597680"/>
              <a:gd name="connsiteX106" fmla="*/ 792765 w 9662615"/>
              <a:gd name="connsiteY106" fmla="*/ 1563102 h 1597680"/>
              <a:gd name="connsiteX107" fmla="*/ 669055 w 9662615"/>
              <a:gd name="connsiteY107" fmla="*/ 1543638 h 1597680"/>
              <a:gd name="connsiteX108" fmla="*/ 506152 w 9662615"/>
              <a:gd name="connsiteY108" fmla="*/ 1549124 h 1597680"/>
              <a:gd name="connsiteX109" fmla="*/ 472797 w 9662615"/>
              <a:gd name="connsiteY109" fmla="*/ 1568904 h 1597680"/>
              <a:gd name="connsiteX110" fmla="*/ 427864 w 9662615"/>
              <a:gd name="connsiteY110" fmla="*/ 1580848 h 1597680"/>
              <a:gd name="connsiteX111" fmla="*/ 408381 w 9662615"/>
              <a:gd name="connsiteY111" fmla="*/ 1552940 h 1597680"/>
              <a:gd name="connsiteX112" fmla="*/ 267163 w 9662615"/>
              <a:gd name="connsiteY112" fmla="*/ 1531913 h 1597680"/>
              <a:gd name="connsiteX113" fmla="*/ 196644 w 9662615"/>
              <a:gd name="connsiteY113" fmla="*/ 1524565 h 1597680"/>
              <a:gd name="connsiteX114" fmla="*/ 86819 w 9662615"/>
              <a:gd name="connsiteY114" fmla="*/ 1519517 h 1597680"/>
              <a:gd name="connsiteX115" fmla="*/ 53369 w 9662615"/>
              <a:gd name="connsiteY115" fmla="*/ 1516853 h 1597680"/>
              <a:gd name="connsiteX116" fmla="*/ 2359 w 9662615"/>
              <a:gd name="connsiteY116" fmla="*/ 1515247 h 1597680"/>
              <a:gd name="connsiteX117" fmla="*/ 0 w 9662615"/>
              <a:gd name="connsiteY117" fmla="*/ 1514932 h 1597680"/>
              <a:gd name="connsiteX118" fmla="*/ 0 w 9662615"/>
              <a:gd name="connsiteY118" fmla="*/ 0 h 1597680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66659 w 9662615"/>
              <a:gd name="connsiteY68" fmla="*/ 1528913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6499"/>
              <a:gd name="connsiteX1" fmla="*/ 9662615 w 9662615"/>
              <a:gd name="connsiteY1" fmla="*/ 0 h 1596499"/>
              <a:gd name="connsiteX2" fmla="*/ 9662615 w 9662615"/>
              <a:gd name="connsiteY2" fmla="*/ 1280346 h 1596499"/>
              <a:gd name="connsiteX3" fmla="*/ 9658420 w 9662615"/>
              <a:gd name="connsiteY3" fmla="*/ 1280106 h 1596499"/>
              <a:gd name="connsiteX4" fmla="*/ 9469546 w 9662615"/>
              <a:gd name="connsiteY4" fmla="*/ 1289837 h 1596499"/>
              <a:gd name="connsiteX5" fmla="*/ 9385895 w 9662615"/>
              <a:gd name="connsiteY5" fmla="*/ 1269203 h 1596499"/>
              <a:gd name="connsiteX6" fmla="*/ 9144767 w 9662615"/>
              <a:gd name="connsiteY6" fmla="*/ 1264120 h 1596499"/>
              <a:gd name="connsiteX7" fmla="*/ 8837252 w 9662615"/>
              <a:gd name="connsiteY7" fmla="*/ 1350515 h 1596499"/>
              <a:gd name="connsiteX8" fmla="*/ 8705466 w 9662615"/>
              <a:gd name="connsiteY8" fmla="*/ 1342419 h 1596499"/>
              <a:gd name="connsiteX9" fmla="*/ 8652221 w 9662615"/>
              <a:gd name="connsiteY9" fmla="*/ 1326906 h 1596499"/>
              <a:gd name="connsiteX10" fmla="*/ 8632312 w 9662615"/>
              <a:gd name="connsiteY10" fmla="*/ 1326025 h 1596499"/>
              <a:gd name="connsiteX11" fmla="*/ 8591582 w 9662615"/>
              <a:gd name="connsiteY11" fmla="*/ 1341666 h 1596499"/>
              <a:gd name="connsiteX12" fmla="*/ 8537336 w 9662615"/>
              <a:gd name="connsiteY12" fmla="*/ 1341684 h 1596499"/>
              <a:gd name="connsiteX13" fmla="*/ 8472508 w 9662615"/>
              <a:gd name="connsiteY13" fmla="*/ 1363109 h 1596499"/>
              <a:gd name="connsiteX14" fmla="*/ 8258477 w 9662615"/>
              <a:gd name="connsiteY14" fmla="*/ 1370666 h 1596499"/>
              <a:gd name="connsiteX15" fmla="*/ 8197961 w 9662615"/>
              <a:gd name="connsiteY15" fmla="*/ 1392804 h 1596499"/>
              <a:gd name="connsiteX16" fmla="*/ 8171196 w 9662615"/>
              <a:gd name="connsiteY16" fmla="*/ 1397216 h 1596499"/>
              <a:gd name="connsiteX17" fmla="*/ 8127667 w 9662615"/>
              <a:gd name="connsiteY17" fmla="*/ 1418254 h 1596499"/>
              <a:gd name="connsiteX18" fmla="*/ 7974579 w 9662615"/>
              <a:gd name="connsiteY18" fmla="*/ 1383439 h 1596499"/>
              <a:gd name="connsiteX19" fmla="*/ 7768351 w 9662615"/>
              <a:gd name="connsiteY19" fmla="*/ 1395051 h 1596499"/>
              <a:gd name="connsiteX20" fmla="*/ 7635985 w 9662615"/>
              <a:gd name="connsiteY20" fmla="*/ 1386363 h 1596499"/>
              <a:gd name="connsiteX21" fmla="*/ 7466069 w 9662615"/>
              <a:gd name="connsiteY21" fmla="*/ 1377654 h 1596499"/>
              <a:gd name="connsiteX22" fmla="*/ 7355642 w 9662615"/>
              <a:gd name="connsiteY22" fmla="*/ 1407761 h 1596499"/>
              <a:gd name="connsiteX23" fmla="*/ 7151610 w 9662615"/>
              <a:gd name="connsiteY23" fmla="*/ 1397856 h 1596499"/>
              <a:gd name="connsiteX24" fmla="*/ 7082147 w 9662615"/>
              <a:gd name="connsiteY24" fmla="*/ 1406113 h 1596499"/>
              <a:gd name="connsiteX25" fmla="*/ 7014958 w 9662615"/>
              <a:gd name="connsiteY25" fmla="*/ 1396883 h 1596499"/>
              <a:gd name="connsiteX26" fmla="*/ 6907567 w 9662615"/>
              <a:gd name="connsiteY26" fmla="*/ 1419149 h 1596499"/>
              <a:gd name="connsiteX27" fmla="*/ 6748428 w 9662615"/>
              <a:gd name="connsiteY27" fmla="*/ 1420308 h 1596499"/>
              <a:gd name="connsiteX28" fmla="*/ 6654257 w 9662615"/>
              <a:gd name="connsiteY28" fmla="*/ 1424143 h 1596499"/>
              <a:gd name="connsiteX29" fmla="*/ 6620123 w 9662615"/>
              <a:gd name="connsiteY29" fmla="*/ 1430535 h 1596499"/>
              <a:gd name="connsiteX30" fmla="*/ 6571355 w 9662615"/>
              <a:gd name="connsiteY30" fmla="*/ 1436144 h 1596499"/>
              <a:gd name="connsiteX31" fmla="*/ 6486557 w 9662615"/>
              <a:gd name="connsiteY31" fmla="*/ 1449861 h 1596499"/>
              <a:gd name="connsiteX32" fmla="*/ 6370419 w 9662615"/>
              <a:gd name="connsiteY32" fmla="*/ 1461649 h 1596499"/>
              <a:gd name="connsiteX33" fmla="*/ 6278839 w 9662615"/>
              <a:gd name="connsiteY33" fmla="*/ 1449160 h 1596499"/>
              <a:gd name="connsiteX34" fmla="*/ 6272455 w 9662615"/>
              <a:gd name="connsiteY34" fmla="*/ 1453191 h 1596499"/>
              <a:gd name="connsiteX35" fmla="*/ 6212659 w 9662615"/>
              <a:gd name="connsiteY35" fmla="*/ 1454850 h 1596499"/>
              <a:gd name="connsiteX36" fmla="*/ 6069317 w 9662615"/>
              <a:gd name="connsiteY36" fmla="*/ 1445838 h 1596499"/>
              <a:gd name="connsiteX37" fmla="*/ 5878477 w 9662615"/>
              <a:gd name="connsiteY37" fmla="*/ 1439180 h 1596499"/>
              <a:gd name="connsiteX38" fmla="*/ 5838387 w 9662615"/>
              <a:gd name="connsiteY38" fmla="*/ 1444679 h 1596499"/>
              <a:gd name="connsiteX39" fmla="*/ 5771136 w 9662615"/>
              <a:gd name="connsiteY39" fmla="*/ 1453639 h 1596499"/>
              <a:gd name="connsiteX40" fmla="*/ 5724081 w 9662615"/>
              <a:gd name="connsiteY40" fmla="*/ 1470431 h 1596499"/>
              <a:gd name="connsiteX41" fmla="*/ 5666577 w 9662615"/>
              <a:gd name="connsiteY41" fmla="*/ 1473921 h 1596499"/>
              <a:gd name="connsiteX42" fmla="*/ 5649068 w 9662615"/>
              <a:gd name="connsiteY42" fmla="*/ 1461676 h 1596499"/>
              <a:gd name="connsiteX43" fmla="*/ 5588902 w 9662615"/>
              <a:gd name="connsiteY43" fmla="*/ 1469647 h 1596499"/>
              <a:gd name="connsiteX44" fmla="*/ 5498090 w 9662615"/>
              <a:gd name="connsiteY44" fmla="*/ 1483173 h 1596499"/>
              <a:gd name="connsiteX45" fmla="*/ 5444641 w 9662615"/>
              <a:gd name="connsiteY45" fmla="*/ 1487602 h 1596499"/>
              <a:gd name="connsiteX46" fmla="*/ 5299812 w 9662615"/>
              <a:gd name="connsiteY46" fmla="*/ 1503362 h 1596499"/>
              <a:gd name="connsiteX47" fmla="*/ 5213947 w 9662615"/>
              <a:gd name="connsiteY47" fmla="*/ 1516637 h 1596499"/>
              <a:gd name="connsiteX48" fmla="*/ 5090342 w 9662615"/>
              <a:gd name="connsiteY48" fmla="*/ 1546680 h 1596499"/>
              <a:gd name="connsiteX49" fmla="*/ 5129812 w 9662615"/>
              <a:gd name="connsiteY49" fmla="*/ 1521277 h 1596499"/>
              <a:gd name="connsiteX50" fmla="*/ 5059484 w 9662615"/>
              <a:gd name="connsiteY50" fmla="*/ 1546802 h 1596499"/>
              <a:gd name="connsiteX51" fmla="*/ 5038524 w 9662615"/>
              <a:gd name="connsiteY51" fmla="*/ 1545675 h 1596499"/>
              <a:gd name="connsiteX52" fmla="*/ 5026564 w 9662615"/>
              <a:gd name="connsiteY52" fmla="*/ 1545376 h 1596499"/>
              <a:gd name="connsiteX53" fmla="*/ 4969433 w 9662615"/>
              <a:gd name="connsiteY53" fmla="*/ 1550865 h 1596499"/>
              <a:gd name="connsiteX54" fmla="*/ 4929254 w 9662615"/>
              <a:gd name="connsiteY54" fmla="*/ 1563452 h 1596499"/>
              <a:gd name="connsiteX55" fmla="*/ 4871726 w 9662615"/>
              <a:gd name="connsiteY55" fmla="*/ 1570584 h 1596499"/>
              <a:gd name="connsiteX56" fmla="*/ 4843267 w 9662615"/>
              <a:gd name="connsiteY56" fmla="*/ 1561459 h 1596499"/>
              <a:gd name="connsiteX57" fmla="*/ 4821058 w 9662615"/>
              <a:gd name="connsiteY57" fmla="*/ 1553078 h 1596499"/>
              <a:gd name="connsiteX58" fmla="*/ 4791466 w 9662615"/>
              <a:gd name="connsiteY58" fmla="*/ 1561324 h 1596499"/>
              <a:gd name="connsiteX59" fmla="*/ 4784247 w 9662615"/>
              <a:gd name="connsiteY59" fmla="*/ 1562342 h 1596499"/>
              <a:gd name="connsiteX60" fmla="*/ 4739309 w 9662615"/>
              <a:gd name="connsiteY60" fmla="*/ 1553948 h 1596499"/>
              <a:gd name="connsiteX61" fmla="*/ 4697562 w 9662615"/>
              <a:gd name="connsiteY61" fmla="*/ 1551206 h 1596499"/>
              <a:gd name="connsiteX62" fmla="*/ 4650737 w 9662615"/>
              <a:gd name="connsiteY62" fmla="*/ 1537381 h 1596499"/>
              <a:gd name="connsiteX63" fmla="*/ 4583150 w 9662615"/>
              <a:gd name="connsiteY63" fmla="*/ 1529064 h 1596499"/>
              <a:gd name="connsiteX64" fmla="*/ 4521734 w 9662615"/>
              <a:gd name="connsiteY64" fmla="*/ 1529359 h 1596499"/>
              <a:gd name="connsiteX65" fmla="*/ 4382398 w 9662615"/>
              <a:gd name="connsiteY65" fmla="*/ 1534108 h 1596499"/>
              <a:gd name="connsiteX66" fmla="*/ 4221826 w 9662615"/>
              <a:gd name="connsiteY66" fmla="*/ 1500972 h 1596499"/>
              <a:gd name="connsiteX67" fmla="*/ 4096601 w 9662615"/>
              <a:gd name="connsiteY67" fmla="*/ 1521563 h 1596499"/>
              <a:gd name="connsiteX68" fmla="*/ 3978586 w 9662615"/>
              <a:gd name="connsiteY68" fmla="*/ 1596499 h 1596499"/>
              <a:gd name="connsiteX69" fmla="*/ 3833906 w 9662615"/>
              <a:gd name="connsiteY69" fmla="*/ 1516637 h 1596499"/>
              <a:gd name="connsiteX70" fmla="*/ 3696258 w 9662615"/>
              <a:gd name="connsiteY70" fmla="*/ 1537563 h 1596499"/>
              <a:gd name="connsiteX71" fmla="*/ 3594070 w 9662615"/>
              <a:gd name="connsiteY71" fmla="*/ 1509422 h 1596499"/>
              <a:gd name="connsiteX72" fmla="*/ 3565233 w 9662615"/>
              <a:gd name="connsiteY72" fmla="*/ 1515122 h 1596499"/>
              <a:gd name="connsiteX73" fmla="*/ 3560267 w 9662615"/>
              <a:gd name="connsiteY73" fmla="*/ 1516288 h 1596499"/>
              <a:gd name="connsiteX74" fmla="*/ 3540258 w 9662615"/>
              <a:gd name="connsiteY74" fmla="*/ 1516976 h 1596499"/>
              <a:gd name="connsiteX75" fmla="*/ 3534780 w 9662615"/>
              <a:gd name="connsiteY75" fmla="*/ 1522141 h 1596499"/>
              <a:gd name="connsiteX76" fmla="*/ 3504783 w 9662615"/>
              <a:gd name="connsiteY76" fmla="*/ 1526739 h 1596499"/>
              <a:gd name="connsiteX77" fmla="*/ 3430805 w 9662615"/>
              <a:gd name="connsiteY77" fmla="*/ 1542521 h 1596499"/>
              <a:gd name="connsiteX78" fmla="*/ 3292707 w 9662615"/>
              <a:gd name="connsiteY78" fmla="*/ 1520490 h 1596499"/>
              <a:gd name="connsiteX79" fmla="*/ 3187872 w 9662615"/>
              <a:gd name="connsiteY79" fmla="*/ 1519991 h 1596499"/>
              <a:gd name="connsiteX80" fmla="*/ 3148026 w 9662615"/>
              <a:gd name="connsiteY80" fmla="*/ 1524777 h 1596499"/>
              <a:gd name="connsiteX81" fmla="*/ 3092394 w 9662615"/>
              <a:gd name="connsiteY81" fmla="*/ 1528115 h 1596499"/>
              <a:gd name="connsiteX82" fmla="*/ 2994200 w 9662615"/>
              <a:gd name="connsiteY82" fmla="*/ 1537857 h 1596499"/>
              <a:gd name="connsiteX83" fmla="*/ 2862301 w 9662615"/>
              <a:gd name="connsiteY83" fmla="*/ 1544250 h 1596499"/>
              <a:gd name="connsiteX84" fmla="*/ 2766335 w 9662615"/>
              <a:gd name="connsiteY84" fmla="*/ 1527662 h 1596499"/>
              <a:gd name="connsiteX85" fmla="*/ 2757836 w 9662615"/>
              <a:gd name="connsiteY85" fmla="*/ 1531371 h 1596499"/>
              <a:gd name="connsiteX86" fmla="*/ 2691555 w 9662615"/>
              <a:gd name="connsiteY86" fmla="*/ 1530283 h 1596499"/>
              <a:gd name="connsiteX87" fmla="*/ 2491676 w 9662615"/>
              <a:gd name="connsiteY87" fmla="*/ 1500859 h 1596499"/>
              <a:gd name="connsiteX88" fmla="*/ 2378036 w 9662615"/>
              <a:gd name="connsiteY88" fmla="*/ 1520645 h 1596499"/>
              <a:gd name="connsiteX89" fmla="*/ 2284269 w 9662615"/>
              <a:gd name="connsiteY89" fmla="*/ 1503068 h 1596499"/>
              <a:gd name="connsiteX90" fmla="*/ 2207104 w 9662615"/>
              <a:gd name="connsiteY90" fmla="*/ 1508888 h 1596499"/>
              <a:gd name="connsiteX91" fmla="*/ 2149226 w 9662615"/>
              <a:gd name="connsiteY91" fmla="*/ 1523409 h 1596499"/>
              <a:gd name="connsiteX92" fmla="*/ 2084783 w 9662615"/>
              <a:gd name="connsiteY92" fmla="*/ 1524245 h 1596499"/>
              <a:gd name="connsiteX93" fmla="*/ 2070075 w 9662615"/>
              <a:gd name="connsiteY93" fmla="*/ 1511285 h 1596499"/>
              <a:gd name="connsiteX94" fmla="*/ 2001057 w 9662615"/>
              <a:gd name="connsiteY94" fmla="*/ 1516449 h 1596499"/>
              <a:gd name="connsiteX95" fmla="*/ 1896330 w 9662615"/>
              <a:gd name="connsiteY95" fmla="*/ 1525725 h 1596499"/>
              <a:gd name="connsiteX96" fmla="*/ 1835994 w 9662615"/>
              <a:gd name="connsiteY96" fmla="*/ 1527678 h 1596499"/>
              <a:gd name="connsiteX97" fmla="*/ 1671119 w 9662615"/>
              <a:gd name="connsiteY97" fmla="*/ 1536701 h 1596499"/>
              <a:gd name="connsiteX98" fmla="*/ 1601337 w 9662615"/>
              <a:gd name="connsiteY98" fmla="*/ 1548552 h 1596499"/>
              <a:gd name="connsiteX99" fmla="*/ 1407755 w 9662615"/>
              <a:gd name="connsiteY99" fmla="*/ 1571444 h 1596499"/>
              <a:gd name="connsiteX100" fmla="*/ 1271994 w 9662615"/>
              <a:gd name="connsiteY100" fmla="*/ 1579471 h 1596499"/>
              <a:gd name="connsiteX101" fmla="*/ 1249226 w 9662615"/>
              <a:gd name="connsiteY101" fmla="*/ 1583140 h 1596499"/>
              <a:gd name="connsiteX102" fmla="*/ 1217719 w 9662615"/>
              <a:gd name="connsiteY102" fmla="*/ 1580863 h 1596499"/>
              <a:gd name="connsiteX103" fmla="*/ 1091432 w 9662615"/>
              <a:gd name="connsiteY103" fmla="*/ 1571003 h 1596499"/>
              <a:gd name="connsiteX104" fmla="*/ 992039 w 9662615"/>
              <a:gd name="connsiteY104" fmla="*/ 1556662 h 1596499"/>
              <a:gd name="connsiteX105" fmla="*/ 868264 w 9662615"/>
              <a:gd name="connsiteY105" fmla="*/ 1566392 h 1596499"/>
              <a:gd name="connsiteX106" fmla="*/ 792765 w 9662615"/>
              <a:gd name="connsiteY106" fmla="*/ 1563102 h 1596499"/>
              <a:gd name="connsiteX107" fmla="*/ 669055 w 9662615"/>
              <a:gd name="connsiteY107" fmla="*/ 1543638 h 1596499"/>
              <a:gd name="connsiteX108" fmla="*/ 506152 w 9662615"/>
              <a:gd name="connsiteY108" fmla="*/ 1549124 h 1596499"/>
              <a:gd name="connsiteX109" fmla="*/ 472797 w 9662615"/>
              <a:gd name="connsiteY109" fmla="*/ 1568904 h 1596499"/>
              <a:gd name="connsiteX110" fmla="*/ 427864 w 9662615"/>
              <a:gd name="connsiteY110" fmla="*/ 1580848 h 1596499"/>
              <a:gd name="connsiteX111" fmla="*/ 408381 w 9662615"/>
              <a:gd name="connsiteY111" fmla="*/ 1552940 h 1596499"/>
              <a:gd name="connsiteX112" fmla="*/ 267163 w 9662615"/>
              <a:gd name="connsiteY112" fmla="*/ 1531913 h 1596499"/>
              <a:gd name="connsiteX113" fmla="*/ 196644 w 9662615"/>
              <a:gd name="connsiteY113" fmla="*/ 1524565 h 1596499"/>
              <a:gd name="connsiteX114" fmla="*/ 86819 w 9662615"/>
              <a:gd name="connsiteY114" fmla="*/ 1519517 h 1596499"/>
              <a:gd name="connsiteX115" fmla="*/ 53369 w 9662615"/>
              <a:gd name="connsiteY115" fmla="*/ 1516853 h 1596499"/>
              <a:gd name="connsiteX116" fmla="*/ 2359 w 9662615"/>
              <a:gd name="connsiteY116" fmla="*/ 1515247 h 1596499"/>
              <a:gd name="connsiteX117" fmla="*/ 0 w 9662615"/>
              <a:gd name="connsiteY117" fmla="*/ 1514932 h 1596499"/>
              <a:gd name="connsiteX118" fmla="*/ 0 w 9662615"/>
              <a:gd name="connsiteY118" fmla="*/ 0 h 1596499"/>
              <a:gd name="connsiteX0" fmla="*/ 0 w 9662615"/>
              <a:gd name="connsiteY0" fmla="*/ 0 h 1600474"/>
              <a:gd name="connsiteX1" fmla="*/ 9662615 w 9662615"/>
              <a:gd name="connsiteY1" fmla="*/ 0 h 1600474"/>
              <a:gd name="connsiteX2" fmla="*/ 9662615 w 9662615"/>
              <a:gd name="connsiteY2" fmla="*/ 1280346 h 1600474"/>
              <a:gd name="connsiteX3" fmla="*/ 9658420 w 9662615"/>
              <a:gd name="connsiteY3" fmla="*/ 1280106 h 1600474"/>
              <a:gd name="connsiteX4" fmla="*/ 9469546 w 9662615"/>
              <a:gd name="connsiteY4" fmla="*/ 1289837 h 1600474"/>
              <a:gd name="connsiteX5" fmla="*/ 9385895 w 9662615"/>
              <a:gd name="connsiteY5" fmla="*/ 1269203 h 1600474"/>
              <a:gd name="connsiteX6" fmla="*/ 9144767 w 9662615"/>
              <a:gd name="connsiteY6" fmla="*/ 1264120 h 1600474"/>
              <a:gd name="connsiteX7" fmla="*/ 8837252 w 9662615"/>
              <a:gd name="connsiteY7" fmla="*/ 1350515 h 1600474"/>
              <a:gd name="connsiteX8" fmla="*/ 8705466 w 9662615"/>
              <a:gd name="connsiteY8" fmla="*/ 1342419 h 1600474"/>
              <a:gd name="connsiteX9" fmla="*/ 8652221 w 9662615"/>
              <a:gd name="connsiteY9" fmla="*/ 1326906 h 1600474"/>
              <a:gd name="connsiteX10" fmla="*/ 8632312 w 9662615"/>
              <a:gd name="connsiteY10" fmla="*/ 1326025 h 1600474"/>
              <a:gd name="connsiteX11" fmla="*/ 8591582 w 9662615"/>
              <a:gd name="connsiteY11" fmla="*/ 1341666 h 1600474"/>
              <a:gd name="connsiteX12" fmla="*/ 8537336 w 9662615"/>
              <a:gd name="connsiteY12" fmla="*/ 1341684 h 1600474"/>
              <a:gd name="connsiteX13" fmla="*/ 8472508 w 9662615"/>
              <a:gd name="connsiteY13" fmla="*/ 1363109 h 1600474"/>
              <a:gd name="connsiteX14" fmla="*/ 8258477 w 9662615"/>
              <a:gd name="connsiteY14" fmla="*/ 1370666 h 1600474"/>
              <a:gd name="connsiteX15" fmla="*/ 8197961 w 9662615"/>
              <a:gd name="connsiteY15" fmla="*/ 1392804 h 1600474"/>
              <a:gd name="connsiteX16" fmla="*/ 8171196 w 9662615"/>
              <a:gd name="connsiteY16" fmla="*/ 1397216 h 1600474"/>
              <a:gd name="connsiteX17" fmla="*/ 8127667 w 9662615"/>
              <a:gd name="connsiteY17" fmla="*/ 1418254 h 1600474"/>
              <a:gd name="connsiteX18" fmla="*/ 7974579 w 9662615"/>
              <a:gd name="connsiteY18" fmla="*/ 1383439 h 1600474"/>
              <a:gd name="connsiteX19" fmla="*/ 7768351 w 9662615"/>
              <a:gd name="connsiteY19" fmla="*/ 1395051 h 1600474"/>
              <a:gd name="connsiteX20" fmla="*/ 7635985 w 9662615"/>
              <a:gd name="connsiteY20" fmla="*/ 1386363 h 1600474"/>
              <a:gd name="connsiteX21" fmla="*/ 7466069 w 9662615"/>
              <a:gd name="connsiteY21" fmla="*/ 1377654 h 1600474"/>
              <a:gd name="connsiteX22" fmla="*/ 7355642 w 9662615"/>
              <a:gd name="connsiteY22" fmla="*/ 1407761 h 1600474"/>
              <a:gd name="connsiteX23" fmla="*/ 7151610 w 9662615"/>
              <a:gd name="connsiteY23" fmla="*/ 1397856 h 1600474"/>
              <a:gd name="connsiteX24" fmla="*/ 7082147 w 9662615"/>
              <a:gd name="connsiteY24" fmla="*/ 1406113 h 1600474"/>
              <a:gd name="connsiteX25" fmla="*/ 7014958 w 9662615"/>
              <a:gd name="connsiteY25" fmla="*/ 1396883 h 1600474"/>
              <a:gd name="connsiteX26" fmla="*/ 6907567 w 9662615"/>
              <a:gd name="connsiteY26" fmla="*/ 1419149 h 1600474"/>
              <a:gd name="connsiteX27" fmla="*/ 6748428 w 9662615"/>
              <a:gd name="connsiteY27" fmla="*/ 1420308 h 1600474"/>
              <a:gd name="connsiteX28" fmla="*/ 6654257 w 9662615"/>
              <a:gd name="connsiteY28" fmla="*/ 1424143 h 1600474"/>
              <a:gd name="connsiteX29" fmla="*/ 6620123 w 9662615"/>
              <a:gd name="connsiteY29" fmla="*/ 1430535 h 1600474"/>
              <a:gd name="connsiteX30" fmla="*/ 6571355 w 9662615"/>
              <a:gd name="connsiteY30" fmla="*/ 1436144 h 1600474"/>
              <a:gd name="connsiteX31" fmla="*/ 6486557 w 9662615"/>
              <a:gd name="connsiteY31" fmla="*/ 1449861 h 1600474"/>
              <a:gd name="connsiteX32" fmla="*/ 6370419 w 9662615"/>
              <a:gd name="connsiteY32" fmla="*/ 1461649 h 1600474"/>
              <a:gd name="connsiteX33" fmla="*/ 6278839 w 9662615"/>
              <a:gd name="connsiteY33" fmla="*/ 1449160 h 1600474"/>
              <a:gd name="connsiteX34" fmla="*/ 6272455 w 9662615"/>
              <a:gd name="connsiteY34" fmla="*/ 1453191 h 1600474"/>
              <a:gd name="connsiteX35" fmla="*/ 6212659 w 9662615"/>
              <a:gd name="connsiteY35" fmla="*/ 1454850 h 1600474"/>
              <a:gd name="connsiteX36" fmla="*/ 6069317 w 9662615"/>
              <a:gd name="connsiteY36" fmla="*/ 1445838 h 1600474"/>
              <a:gd name="connsiteX37" fmla="*/ 5878477 w 9662615"/>
              <a:gd name="connsiteY37" fmla="*/ 1439180 h 1600474"/>
              <a:gd name="connsiteX38" fmla="*/ 5838387 w 9662615"/>
              <a:gd name="connsiteY38" fmla="*/ 1444679 h 1600474"/>
              <a:gd name="connsiteX39" fmla="*/ 5771136 w 9662615"/>
              <a:gd name="connsiteY39" fmla="*/ 1453639 h 1600474"/>
              <a:gd name="connsiteX40" fmla="*/ 5724081 w 9662615"/>
              <a:gd name="connsiteY40" fmla="*/ 1470431 h 1600474"/>
              <a:gd name="connsiteX41" fmla="*/ 5666577 w 9662615"/>
              <a:gd name="connsiteY41" fmla="*/ 1473921 h 1600474"/>
              <a:gd name="connsiteX42" fmla="*/ 5649068 w 9662615"/>
              <a:gd name="connsiteY42" fmla="*/ 1461676 h 1600474"/>
              <a:gd name="connsiteX43" fmla="*/ 5588902 w 9662615"/>
              <a:gd name="connsiteY43" fmla="*/ 1469647 h 1600474"/>
              <a:gd name="connsiteX44" fmla="*/ 5498090 w 9662615"/>
              <a:gd name="connsiteY44" fmla="*/ 1483173 h 1600474"/>
              <a:gd name="connsiteX45" fmla="*/ 5444641 w 9662615"/>
              <a:gd name="connsiteY45" fmla="*/ 1487602 h 1600474"/>
              <a:gd name="connsiteX46" fmla="*/ 5299812 w 9662615"/>
              <a:gd name="connsiteY46" fmla="*/ 1503362 h 1600474"/>
              <a:gd name="connsiteX47" fmla="*/ 5213947 w 9662615"/>
              <a:gd name="connsiteY47" fmla="*/ 1516637 h 1600474"/>
              <a:gd name="connsiteX48" fmla="*/ 5090342 w 9662615"/>
              <a:gd name="connsiteY48" fmla="*/ 1546680 h 1600474"/>
              <a:gd name="connsiteX49" fmla="*/ 5129812 w 9662615"/>
              <a:gd name="connsiteY49" fmla="*/ 1521277 h 1600474"/>
              <a:gd name="connsiteX50" fmla="*/ 5059484 w 9662615"/>
              <a:gd name="connsiteY50" fmla="*/ 1546802 h 1600474"/>
              <a:gd name="connsiteX51" fmla="*/ 5038524 w 9662615"/>
              <a:gd name="connsiteY51" fmla="*/ 1545675 h 1600474"/>
              <a:gd name="connsiteX52" fmla="*/ 5026564 w 9662615"/>
              <a:gd name="connsiteY52" fmla="*/ 1545376 h 1600474"/>
              <a:gd name="connsiteX53" fmla="*/ 4969433 w 9662615"/>
              <a:gd name="connsiteY53" fmla="*/ 1550865 h 1600474"/>
              <a:gd name="connsiteX54" fmla="*/ 4929254 w 9662615"/>
              <a:gd name="connsiteY54" fmla="*/ 1563452 h 1600474"/>
              <a:gd name="connsiteX55" fmla="*/ 4871726 w 9662615"/>
              <a:gd name="connsiteY55" fmla="*/ 1570584 h 1600474"/>
              <a:gd name="connsiteX56" fmla="*/ 4843267 w 9662615"/>
              <a:gd name="connsiteY56" fmla="*/ 1561459 h 1600474"/>
              <a:gd name="connsiteX57" fmla="*/ 4821058 w 9662615"/>
              <a:gd name="connsiteY57" fmla="*/ 1553078 h 1600474"/>
              <a:gd name="connsiteX58" fmla="*/ 4791466 w 9662615"/>
              <a:gd name="connsiteY58" fmla="*/ 1561324 h 1600474"/>
              <a:gd name="connsiteX59" fmla="*/ 4784247 w 9662615"/>
              <a:gd name="connsiteY59" fmla="*/ 1562342 h 1600474"/>
              <a:gd name="connsiteX60" fmla="*/ 4739309 w 9662615"/>
              <a:gd name="connsiteY60" fmla="*/ 1553948 h 1600474"/>
              <a:gd name="connsiteX61" fmla="*/ 4697562 w 9662615"/>
              <a:gd name="connsiteY61" fmla="*/ 1551206 h 1600474"/>
              <a:gd name="connsiteX62" fmla="*/ 4650737 w 9662615"/>
              <a:gd name="connsiteY62" fmla="*/ 1537381 h 1600474"/>
              <a:gd name="connsiteX63" fmla="*/ 4583150 w 9662615"/>
              <a:gd name="connsiteY63" fmla="*/ 1529064 h 1600474"/>
              <a:gd name="connsiteX64" fmla="*/ 4521734 w 9662615"/>
              <a:gd name="connsiteY64" fmla="*/ 1529359 h 1600474"/>
              <a:gd name="connsiteX65" fmla="*/ 4382398 w 9662615"/>
              <a:gd name="connsiteY65" fmla="*/ 1534108 h 1600474"/>
              <a:gd name="connsiteX66" fmla="*/ 4221826 w 9662615"/>
              <a:gd name="connsiteY66" fmla="*/ 1500972 h 1600474"/>
              <a:gd name="connsiteX67" fmla="*/ 4096601 w 9662615"/>
              <a:gd name="connsiteY67" fmla="*/ 1521563 h 1600474"/>
              <a:gd name="connsiteX68" fmla="*/ 4046172 w 9662615"/>
              <a:gd name="connsiteY68" fmla="*/ 1600474 h 1600474"/>
              <a:gd name="connsiteX69" fmla="*/ 3833906 w 9662615"/>
              <a:gd name="connsiteY69" fmla="*/ 1516637 h 1600474"/>
              <a:gd name="connsiteX70" fmla="*/ 3696258 w 9662615"/>
              <a:gd name="connsiteY70" fmla="*/ 1537563 h 1600474"/>
              <a:gd name="connsiteX71" fmla="*/ 3594070 w 9662615"/>
              <a:gd name="connsiteY71" fmla="*/ 1509422 h 1600474"/>
              <a:gd name="connsiteX72" fmla="*/ 3565233 w 9662615"/>
              <a:gd name="connsiteY72" fmla="*/ 1515122 h 1600474"/>
              <a:gd name="connsiteX73" fmla="*/ 3560267 w 9662615"/>
              <a:gd name="connsiteY73" fmla="*/ 1516288 h 1600474"/>
              <a:gd name="connsiteX74" fmla="*/ 3540258 w 9662615"/>
              <a:gd name="connsiteY74" fmla="*/ 1516976 h 1600474"/>
              <a:gd name="connsiteX75" fmla="*/ 3534780 w 9662615"/>
              <a:gd name="connsiteY75" fmla="*/ 1522141 h 1600474"/>
              <a:gd name="connsiteX76" fmla="*/ 3504783 w 9662615"/>
              <a:gd name="connsiteY76" fmla="*/ 1526739 h 1600474"/>
              <a:gd name="connsiteX77" fmla="*/ 3430805 w 9662615"/>
              <a:gd name="connsiteY77" fmla="*/ 1542521 h 1600474"/>
              <a:gd name="connsiteX78" fmla="*/ 3292707 w 9662615"/>
              <a:gd name="connsiteY78" fmla="*/ 1520490 h 1600474"/>
              <a:gd name="connsiteX79" fmla="*/ 3187872 w 9662615"/>
              <a:gd name="connsiteY79" fmla="*/ 1519991 h 1600474"/>
              <a:gd name="connsiteX80" fmla="*/ 3148026 w 9662615"/>
              <a:gd name="connsiteY80" fmla="*/ 1524777 h 1600474"/>
              <a:gd name="connsiteX81" fmla="*/ 3092394 w 9662615"/>
              <a:gd name="connsiteY81" fmla="*/ 1528115 h 1600474"/>
              <a:gd name="connsiteX82" fmla="*/ 2994200 w 9662615"/>
              <a:gd name="connsiteY82" fmla="*/ 1537857 h 1600474"/>
              <a:gd name="connsiteX83" fmla="*/ 2862301 w 9662615"/>
              <a:gd name="connsiteY83" fmla="*/ 1544250 h 1600474"/>
              <a:gd name="connsiteX84" fmla="*/ 2766335 w 9662615"/>
              <a:gd name="connsiteY84" fmla="*/ 1527662 h 1600474"/>
              <a:gd name="connsiteX85" fmla="*/ 2757836 w 9662615"/>
              <a:gd name="connsiteY85" fmla="*/ 1531371 h 1600474"/>
              <a:gd name="connsiteX86" fmla="*/ 2691555 w 9662615"/>
              <a:gd name="connsiteY86" fmla="*/ 1530283 h 1600474"/>
              <a:gd name="connsiteX87" fmla="*/ 2491676 w 9662615"/>
              <a:gd name="connsiteY87" fmla="*/ 1500859 h 1600474"/>
              <a:gd name="connsiteX88" fmla="*/ 2378036 w 9662615"/>
              <a:gd name="connsiteY88" fmla="*/ 1520645 h 1600474"/>
              <a:gd name="connsiteX89" fmla="*/ 2284269 w 9662615"/>
              <a:gd name="connsiteY89" fmla="*/ 1503068 h 1600474"/>
              <a:gd name="connsiteX90" fmla="*/ 2207104 w 9662615"/>
              <a:gd name="connsiteY90" fmla="*/ 1508888 h 1600474"/>
              <a:gd name="connsiteX91" fmla="*/ 2149226 w 9662615"/>
              <a:gd name="connsiteY91" fmla="*/ 1523409 h 1600474"/>
              <a:gd name="connsiteX92" fmla="*/ 2084783 w 9662615"/>
              <a:gd name="connsiteY92" fmla="*/ 1524245 h 1600474"/>
              <a:gd name="connsiteX93" fmla="*/ 2070075 w 9662615"/>
              <a:gd name="connsiteY93" fmla="*/ 1511285 h 1600474"/>
              <a:gd name="connsiteX94" fmla="*/ 2001057 w 9662615"/>
              <a:gd name="connsiteY94" fmla="*/ 1516449 h 1600474"/>
              <a:gd name="connsiteX95" fmla="*/ 1896330 w 9662615"/>
              <a:gd name="connsiteY95" fmla="*/ 1525725 h 1600474"/>
              <a:gd name="connsiteX96" fmla="*/ 1835994 w 9662615"/>
              <a:gd name="connsiteY96" fmla="*/ 1527678 h 1600474"/>
              <a:gd name="connsiteX97" fmla="*/ 1671119 w 9662615"/>
              <a:gd name="connsiteY97" fmla="*/ 1536701 h 1600474"/>
              <a:gd name="connsiteX98" fmla="*/ 1601337 w 9662615"/>
              <a:gd name="connsiteY98" fmla="*/ 1548552 h 1600474"/>
              <a:gd name="connsiteX99" fmla="*/ 1407755 w 9662615"/>
              <a:gd name="connsiteY99" fmla="*/ 1571444 h 1600474"/>
              <a:gd name="connsiteX100" fmla="*/ 1271994 w 9662615"/>
              <a:gd name="connsiteY100" fmla="*/ 1579471 h 1600474"/>
              <a:gd name="connsiteX101" fmla="*/ 1249226 w 9662615"/>
              <a:gd name="connsiteY101" fmla="*/ 1583140 h 1600474"/>
              <a:gd name="connsiteX102" fmla="*/ 1217719 w 9662615"/>
              <a:gd name="connsiteY102" fmla="*/ 1580863 h 1600474"/>
              <a:gd name="connsiteX103" fmla="*/ 1091432 w 9662615"/>
              <a:gd name="connsiteY103" fmla="*/ 1571003 h 1600474"/>
              <a:gd name="connsiteX104" fmla="*/ 992039 w 9662615"/>
              <a:gd name="connsiteY104" fmla="*/ 1556662 h 1600474"/>
              <a:gd name="connsiteX105" fmla="*/ 868264 w 9662615"/>
              <a:gd name="connsiteY105" fmla="*/ 1566392 h 1600474"/>
              <a:gd name="connsiteX106" fmla="*/ 792765 w 9662615"/>
              <a:gd name="connsiteY106" fmla="*/ 1563102 h 1600474"/>
              <a:gd name="connsiteX107" fmla="*/ 669055 w 9662615"/>
              <a:gd name="connsiteY107" fmla="*/ 1543638 h 1600474"/>
              <a:gd name="connsiteX108" fmla="*/ 506152 w 9662615"/>
              <a:gd name="connsiteY108" fmla="*/ 1549124 h 1600474"/>
              <a:gd name="connsiteX109" fmla="*/ 472797 w 9662615"/>
              <a:gd name="connsiteY109" fmla="*/ 1568904 h 1600474"/>
              <a:gd name="connsiteX110" fmla="*/ 427864 w 9662615"/>
              <a:gd name="connsiteY110" fmla="*/ 1580848 h 1600474"/>
              <a:gd name="connsiteX111" fmla="*/ 408381 w 9662615"/>
              <a:gd name="connsiteY111" fmla="*/ 1552940 h 1600474"/>
              <a:gd name="connsiteX112" fmla="*/ 267163 w 9662615"/>
              <a:gd name="connsiteY112" fmla="*/ 1531913 h 1600474"/>
              <a:gd name="connsiteX113" fmla="*/ 196644 w 9662615"/>
              <a:gd name="connsiteY113" fmla="*/ 1524565 h 1600474"/>
              <a:gd name="connsiteX114" fmla="*/ 86819 w 9662615"/>
              <a:gd name="connsiteY114" fmla="*/ 1519517 h 1600474"/>
              <a:gd name="connsiteX115" fmla="*/ 53369 w 9662615"/>
              <a:gd name="connsiteY115" fmla="*/ 1516853 h 1600474"/>
              <a:gd name="connsiteX116" fmla="*/ 2359 w 9662615"/>
              <a:gd name="connsiteY116" fmla="*/ 1515247 h 1600474"/>
              <a:gd name="connsiteX117" fmla="*/ 0 w 9662615"/>
              <a:gd name="connsiteY117" fmla="*/ 1514932 h 1600474"/>
              <a:gd name="connsiteX118" fmla="*/ 0 w 9662615"/>
              <a:gd name="connsiteY118" fmla="*/ 0 h 1600474"/>
              <a:gd name="connsiteX0" fmla="*/ 0 w 9662615"/>
              <a:gd name="connsiteY0" fmla="*/ 0 h 1679987"/>
              <a:gd name="connsiteX1" fmla="*/ 9662615 w 9662615"/>
              <a:gd name="connsiteY1" fmla="*/ 0 h 1679987"/>
              <a:gd name="connsiteX2" fmla="*/ 9662615 w 9662615"/>
              <a:gd name="connsiteY2" fmla="*/ 1280346 h 1679987"/>
              <a:gd name="connsiteX3" fmla="*/ 9658420 w 9662615"/>
              <a:gd name="connsiteY3" fmla="*/ 1280106 h 1679987"/>
              <a:gd name="connsiteX4" fmla="*/ 9469546 w 9662615"/>
              <a:gd name="connsiteY4" fmla="*/ 1289837 h 1679987"/>
              <a:gd name="connsiteX5" fmla="*/ 9385895 w 9662615"/>
              <a:gd name="connsiteY5" fmla="*/ 1269203 h 1679987"/>
              <a:gd name="connsiteX6" fmla="*/ 9144767 w 9662615"/>
              <a:gd name="connsiteY6" fmla="*/ 1264120 h 1679987"/>
              <a:gd name="connsiteX7" fmla="*/ 8837252 w 9662615"/>
              <a:gd name="connsiteY7" fmla="*/ 1350515 h 1679987"/>
              <a:gd name="connsiteX8" fmla="*/ 8705466 w 9662615"/>
              <a:gd name="connsiteY8" fmla="*/ 1342419 h 1679987"/>
              <a:gd name="connsiteX9" fmla="*/ 8652221 w 9662615"/>
              <a:gd name="connsiteY9" fmla="*/ 1326906 h 1679987"/>
              <a:gd name="connsiteX10" fmla="*/ 8632312 w 9662615"/>
              <a:gd name="connsiteY10" fmla="*/ 1326025 h 1679987"/>
              <a:gd name="connsiteX11" fmla="*/ 8591582 w 9662615"/>
              <a:gd name="connsiteY11" fmla="*/ 1341666 h 1679987"/>
              <a:gd name="connsiteX12" fmla="*/ 8537336 w 9662615"/>
              <a:gd name="connsiteY12" fmla="*/ 1341684 h 1679987"/>
              <a:gd name="connsiteX13" fmla="*/ 8472508 w 9662615"/>
              <a:gd name="connsiteY13" fmla="*/ 1363109 h 1679987"/>
              <a:gd name="connsiteX14" fmla="*/ 8258477 w 9662615"/>
              <a:gd name="connsiteY14" fmla="*/ 1370666 h 1679987"/>
              <a:gd name="connsiteX15" fmla="*/ 8197961 w 9662615"/>
              <a:gd name="connsiteY15" fmla="*/ 1392804 h 1679987"/>
              <a:gd name="connsiteX16" fmla="*/ 8171196 w 9662615"/>
              <a:gd name="connsiteY16" fmla="*/ 1397216 h 1679987"/>
              <a:gd name="connsiteX17" fmla="*/ 8127667 w 9662615"/>
              <a:gd name="connsiteY17" fmla="*/ 1418254 h 1679987"/>
              <a:gd name="connsiteX18" fmla="*/ 7974579 w 9662615"/>
              <a:gd name="connsiteY18" fmla="*/ 1383439 h 1679987"/>
              <a:gd name="connsiteX19" fmla="*/ 7768351 w 9662615"/>
              <a:gd name="connsiteY19" fmla="*/ 1395051 h 1679987"/>
              <a:gd name="connsiteX20" fmla="*/ 7635985 w 9662615"/>
              <a:gd name="connsiteY20" fmla="*/ 1386363 h 1679987"/>
              <a:gd name="connsiteX21" fmla="*/ 7466069 w 9662615"/>
              <a:gd name="connsiteY21" fmla="*/ 1377654 h 1679987"/>
              <a:gd name="connsiteX22" fmla="*/ 7355642 w 9662615"/>
              <a:gd name="connsiteY22" fmla="*/ 1407761 h 1679987"/>
              <a:gd name="connsiteX23" fmla="*/ 7151610 w 9662615"/>
              <a:gd name="connsiteY23" fmla="*/ 1397856 h 1679987"/>
              <a:gd name="connsiteX24" fmla="*/ 7082147 w 9662615"/>
              <a:gd name="connsiteY24" fmla="*/ 1406113 h 1679987"/>
              <a:gd name="connsiteX25" fmla="*/ 7014958 w 9662615"/>
              <a:gd name="connsiteY25" fmla="*/ 1396883 h 1679987"/>
              <a:gd name="connsiteX26" fmla="*/ 6907567 w 9662615"/>
              <a:gd name="connsiteY26" fmla="*/ 1419149 h 1679987"/>
              <a:gd name="connsiteX27" fmla="*/ 6748428 w 9662615"/>
              <a:gd name="connsiteY27" fmla="*/ 1420308 h 1679987"/>
              <a:gd name="connsiteX28" fmla="*/ 6654257 w 9662615"/>
              <a:gd name="connsiteY28" fmla="*/ 1424143 h 1679987"/>
              <a:gd name="connsiteX29" fmla="*/ 6620123 w 9662615"/>
              <a:gd name="connsiteY29" fmla="*/ 1430535 h 1679987"/>
              <a:gd name="connsiteX30" fmla="*/ 6571355 w 9662615"/>
              <a:gd name="connsiteY30" fmla="*/ 1436144 h 1679987"/>
              <a:gd name="connsiteX31" fmla="*/ 6486557 w 9662615"/>
              <a:gd name="connsiteY31" fmla="*/ 1449861 h 1679987"/>
              <a:gd name="connsiteX32" fmla="*/ 6370419 w 9662615"/>
              <a:gd name="connsiteY32" fmla="*/ 1461649 h 1679987"/>
              <a:gd name="connsiteX33" fmla="*/ 6278839 w 9662615"/>
              <a:gd name="connsiteY33" fmla="*/ 1449160 h 1679987"/>
              <a:gd name="connsiteX34" fmla="*/ 6272455 w 9662615"/>
              <a:gd name="connsiteY34" fmla="*/ 1453191 h 1679987"/>
              <a:gd name="connsiteX35" fmla="*/ 6212659 w 9662615"/>
              <a:gd name="connsiteY35" fmla="*/ 1454850 h 1679987"/>
              <a:gd name="connsiteX36" fmla="*/ 6069317 w 9662615"/>
              <a:gd name="connsiteY36" fmla="*/ 1445838 h 1679987"/>
              <a:gd name="connsiteX37" fmla="*/ 5878477 w 9662615"/>
              <a:gd name="connsiteY37" fmla="*/ 1439180 h 1679987"/>
              <a:gd name="connsiteX38" fmla="*/ 5838387 w 9662615"/>
              <a:gd name="connsiteY38" fmla="*/ 1444679 h 1679987"/>
              <a:gd name="connsiteX39" fmla="*/ 5771136 w 9662615"/>
              <a:gd name="connsiteY39" fmla="*/ 1453639 h 1679987"/>
              <a:gd name="connsiteX40" fmla="*/ 5724081 w 9662615"/>
              <a:gd name="connsiteY40" fmla="*/ 1470431 h 1679987"/>
              <a:gd name="connsiteX41" fmla="*/ 5666577 w 9662615"/>
              <a:gd name="connsiteY41" fmla="*/ 1473921 h 1679987"/>
              <a:gd name="connsiteX42" fmla="*/ 5649068 w 9662615"/>
              <a:gd name="connsiteY42" fmla="*/ 1461676 h 1679987"/>
              <a:gd name="connsiteX43" fmla="*/ 5588902 w 9662615"/>
              <a:gd name="connsiteY43" fmla="*/ 1469647 h 1679987"/>
              <a:gd name="connsiteX44" fmla="*/ 5498090 w 9662615"/>
              <a:gd name="connsiteY44" fmla="*/ 1483173 h 1679987"/>
              <a:gd name="connsiteX45" fmla="*/ 5444641 w 9662615"/>
              <a:gd name="connsiteY45" fmla="*/ 1487602 h 1679987"/>
              <a:gd name="connsiteX46" fmla="*/ 5299812 w 9662615"/>
              <a:gd name="connsiteY46" fmla="*/ 1503362 h 1679987"/>
              <a:gd name="connsiteX47" fmla="*/ 5213947 w 9662615"/>
              <a:gd name="connsiteY47" fmla="*/ 1516637 h 1679987"/>
              <a:gd name="connsiteX48" fmla="*/ 5090342 w 9662615"/>
              <a:gd name="connsiteY48" fmla="*/ 1546680 h 1679987"/>
              <a:gd name="connsiteX49" fmla="*/ 5129812 w 9662615"/>
              <a:gd name="connsiteY49" fmla="*/ 1521277 h 1679987"/>
              <a:gd name="connsiteX50" fmla="*/ 5059484 w 9662615"/>
              <a:gd name="connsiteY50" fmla="*/ 1546802 h 1679987"/>
              <a:gd name="connsiteX51" fmla="*/ 5038524 w 9662615"/>
              <a:gd name="connsiteY51" fmla="*/ 1545675 h 1679987"/>
              <a:gd name="connsiteX52" fmla="*/ 5026564 w 9662615"/>
              <a:gd name="connsiteY52" fmla="*/ 1545376 h 1679987"/>
              <a:gd name="connsiteX53" fmla="*/ 4969433 w 9662615"/>
              <a:gd name="connsiteY53" fmla="*/ 1550865 h 1679987"/>
              <a:gd name="connsiteX54" fmla="*/ 4929254 w 9662615"/>
              <a:gd name="connsiteY54" fmla="*/ 1563452 h 1679987"/>
              <a:gd name="connsiteX55" fmla="*/ 4871726 w 9662615"/>
              <a:gd name="connsiteY55" fmla="*/ 1570584 h 1679987"/>
              <a:gd name="connsiteX56" fmla="*/ 4843267 w 9662615"/>
              <a:gd name="connsiteY56" fmla="*/ 1561459 h 1679987"/>
              <a:gd name="connsiteX57" fmla="*/ 4821058 w 9662615"/>
              <a:gd name="connsiteY57" fmla="*/ 1553078 h 1679987"/>
              <a:gd name="connsiteX58" fmla="*/ 4791466 w 9662615"/>
              <a:gd name="connsiteY58" fmla="*/ 1561324 h 1679987"/>
              <a:gd name="connsiteX59" fmla="*/ 4784247 w 9662615"/>
              <a:gd name="connsiteY59" fmla="*/ 1562342 h 1679987"/>
              <a:gd name="connsiteX60" fmla="*/ 4739309 w 9662615"/>
              <a:gd name="connsiteY60" fmla="*/ 1553948 h 1679987"/>
              <a:gd name="connsiteX61" fmla="*/ 4697562 w 9662615"/>
              <a:gd name="connsiteY61" fmla="*/ 1551206 h 1679987"/>
              <a:gd name="connsiteX62" fmla="*/ 4650737 w 9662615"/>
              <a:gd name="connsiteY62" fmla="*/ 1537381 h 1679987"/>
              <a:gd name="connsiteX63" fmla="*/ 4583150 w 9662615"/>
              <a:gd name="connsiteY63" fmla="*/ 1529064 h 1679987"/>
              <a:gd name="connsiteX64" fmla="*/ 4521734 w 9662615"/>
              <a:gd name="connsiteY64" fmla="*/ 1529359 h 1679987"/>
              <a:gd name="connsiteX65" fmla="*/ 4382398 w 9662615"/>
              <a:gd name="connsiteY65" fmla="*/ 1534108 h 1679987"/>
              <a:gd name="connsiteX66" fmla="*/ 4221826 w 9662615"/>
              <a:gd name="connsiteY66" fmla="*/ 1500972 h 1679987"/>
              <a:gd name="connsiteX67" fmla="*/ 4096601 w 9662615"/>
              <a:gd name="connsiteY67" fmla="*/ 1521563 h 1679987"/>
              <a:gd name="connsiteX68" fmla="*/ 3879195 w 9662615"/>
              <a:gd name="connsiteY68" fmla="*/ 1679987 h 1679987"/>
              <a:gd name="connsiteX69" fmla="*/ 3833906 w 9662615"/>
              <a:gd name="connsiteY69" fmla="*/ 1516637 h 1679987"/>
              <a:gd name="connsiteX70" fmla="*/ 3696258 w 9662615"/>
              <a:gd name="connsiteY70" fmla="*/ 1537563 h 1679987"/>
              <a:gd name="connsiteX71" fmla="*/ 3594070 w 9662615"/>
              <a:gd name="connsiteY71" fmla="*/ 1509422 h 1679987"/>
              <a:gd name="connsiteX72" fmla="*/ 3565233 w 9662615"/>
              <a:gd name="connsiteY72" fmla="*/ 1515122 h 1679987"/>
              <a:gd name="connsiteX73" fmla="*/ 3560267 w 9662615"/>
              <a:gd name="connsiteY73" fmla="*/ 1516288 h 1679987"/>
              <a:gd name="connsiteX74" fmla="*/ 3540258 w 9662615"/>
              <a:gd name="connsiteY74" fmla="*/ 1516976 h 1679987"/>
              <a:gd name="connsiteX75" fmla="*/ 3534780 w 9662615"/>
              <a:gd name="connsiteY75" fmla="*/ 1522141 h 1679987"/>
              <a:gd name="connsiteX76" fmla="*/ 3504783 w 9662615"/>
              <a:gd name="connsiteY76" fmla="*/ 1526739 h 1679987"/>
              <a:gd name="connsiteX77" fmla="*/ 3430805 w 9662615"/>
              <a:gd name="connsiteY77" fmla="*/ 1542521 h 1679987"/>
              <a:gd name="connsiteX78" fmla="*/ 3292707 w 9662615"/>
              <a:gd name="connsiteY78" fmla="*/ 1520490 h 1679987"/>
              <a:gd name="connsiteX79" fmla="*/ 3187872 w 9662615"/>
              <a:gd name="connsiteY79" fmla="*/ 1519991 h 1679987"/>
              <a:gd name="connsiteX80" fmla="*/ 3148026 w 9662615"/>
              <a:gd name="connsiteY80" fmla="*/ 1524777 h 1679987"/>
              <a:gd name="connsiteX81" fmla="*/ 3092394 w 9662615"/>
              <a:gd name="connsiteY81" fmla="*/ 1528115 h 1679987"/>
              <a:gd name="connsiteX82" fmla="*/ 2994200 w 9662615"/>
              <a:gd name="connsiteY82" fmla="*/ 1537857 h 1679987"/>
              <a:gd name="connsiteX83" fmla="*/ 2862301 w 9662615"/>
              <a:gd name="connsiteY83" fmla="*/ 1544250 h 1679987"/>
              <a:gd name="connsiteX84" fmla="*/ 2766335 w 9662615"/>
              <a:gd name="connsiteY84" fmla="*/ 1527662 h 1679987"/>
              <a:gd name="connsiteX85" fmla="*/ 2757836 w 9662615"/>
              <a:gd name="connsiteY85" fmla="*/ 1531371 h 1679987"/>
              <a:gd name="connsiteX86" fmla="*/ 2691555 w 9662615"/>
              <a:gd name="connsiteY86" fmla="*/ 1530283 h 1679987"/>
              <a:gd name="connsiteX87" fmla="*/ 2491676 w 9662615"/>
              <a:gd name="connsiteY87" fmla="*/ 1500859 h 1679987"/>
              <a:gd name="connsiteX88" fmla="*/ 2378036 w 9662615"/>
              <a:gd name="connsiteY88" fmla="*/ 1520645 h 1679987"/>
              <a:gd name="connsiteX89" fmla="*/ 2284269 w 9662615"/>
              <a:gd name="connsiteY89" fmla="*/ 1503068 h 1679987"/>
              <a:gd name="connsiteX90" fmla="*/ 2207104 w 9662615"/>
              <a:gd name="connsiteY90" fmla="*/ 1508888 h 1679987"/>
              <a:gd name="connsiteX91" fmla="*/ 2149226 w 9662615"/>
              <a:gd name="connsiteY91" fmla="*/ 1523409 h 1679987"/>
              <a:gd name="connsiteX92" fmla="*/ 2084783 w 9662615"/>
              <a:gd name="connsiteY92" fmla="*/ 1524245 h 1679987"/>
              <a:gd name="connsiteX93" fmla="*/ 2070075 w 9662615"/>
              <a:gd name="connsiteY93" fmla="*/ 1511285 h 1679987"/>
              <a:gd name="connsiteX94" fmla="*/ 2001057 w 9662615"/>
              <a:gd name="connsiteY94" fmla="*/ 1516449 h 1679987"/>
              <a:gd name="connsiteX95" fmla="*/ 1896330 w 9662615"/>
              <a:gd name="connsiteY95" fmla="*/ 1525725 h 1679987"/>
              <a:gd name="connsiteX96" fmla="*/ 1835994 w 9662615"/>
              <a:gd name="connsiteY96" fmla="*/ 1527678 h 1679987"/>
              <a:gd name="connsiteX97" fmla="*/ 1671119 w 9662615"/>
              <a:gd name="connsiteY97" fmla="*/ 1536701 h 1679987"/>
              <a:gd name="connsiteX98" fmla="*/ 1601337 w 9662615"/>
              <a:gd name="connsiteY98" fmla="*/ 1548552 h 1679987"/>
              <a:gd name="connsiteX99" fmla="*/ 1407755 w 9662615"/>
              <a:gd name="connsiteY99" fmla="*/ 1571444 h 1679987"/>
              <a:gd name="connsiteX100" fmla="*/ 1271994 w 9662615"/>
              <a:gd name="connsiteY100" fmla="*/ 1579471 h 1679987"/>
              <a:gd name="connsiteX101" fmla="*/ 1249226 w 9662615"/>
              <a:gd name="connsiteY101" fmla="*/ 1583140 h 1679987"/>
              <a:gd name="connsiteX102" fmla="*/ 1217719 w 9662615"/>
              <a:gd name="connsiteY102" fmla="*/ 1580863 h 1679987"/>
              <a:gd name="connsiteX103" fmla="*/ 1091432 w 9662615"/>
              <a:gd name="connsiteY103" fmla="*/ 1571003 h 1679987"/>
              <a:gd name="connsiteX104" fmla="*/ 992039 w 9662615"/>
              <a:gd name="connsiteY104" fmla="*/ 1556662 h 1679987"/>
              <a:gd name="connsiteX105" fmla="*/ 868264 w 9662615"/>
              <a:gd name="connsiteY105" fmla="*/ 1566392 h 1679987"/>
              <a:gd name="connsiteX106" fmla="*/ 792765 w 9662615"/>
              <a:gd name="connsiteY106" fmla="*/ 1563102 h 1679987"/>
              <a:gd name="connsiteX107" fmla="*/ 669055 w 9662615"/>
              <a:gd name="connsiteY107" fmla="*/ 1543638 h 1679987"/>
              <a:gd name="connsiteX108" fmla="*/ 506152 w 9662615"/>
              <a:gd name="connsiteY108" fmla="*/ 1549124 h 1679987"/>
              <a:gd name="connsiteX109" fmla="*/ 472797 w 9662615"/>
              <a:gd name="connsiteY109" fmla="*/ 1568904 h 1679987"/>
              <a:gd name="connsiteX110" fmla="*/ 427864 w 9662615"/>
              <a:gd name="connsiteY110" fmla="*/ 1580848 h 1679987"/>
              <a:gd name="connsiteX111" fmla="*/ 408381 w 9662615"/>
              <a:gd name="connsiteY111" fmla="*/ 1552940 h 1679987"/>
              <a:gd name="connsiteX112" fmla="*/ 267163 w 9662615"/>
              <a:gd name="connsiteY112" fmla="*/ 1531913 h 1679987"/>
              <a:gd name="connsiteX113" fmla="*/ 196644 w 9662615"/>
              <a:gd name="connsiteY113" fmla="*/ 1524565 h 1679987"/>
              <a:gd name="connsiteX114" fmla="*/ 86819 w 9662615"/>
              <a:gd name="connsiteY114" fmla="*/ 1519517 h 1679987"/>
              <a:gd name="connsiteX115" fmla="*/ 53369 w 9662615"/>
              <a:gd name="connsiteY115" fmla="*/ 1516853 h 1679987"/>
              <a:gd name="connsiteX116" fmla="*/ 2359 w 9662615"/>
              <a:gd name="connsiteY116" fmla="*/ 1515247 h 1679987"/>
              <a:gd name="connsiteX117" fmla="*/ 0 w 9662615"/>
              <a:gd name="connsiteY117" fmla="*/ 1514932 h 1679987"/>
              <a:gd name="connsiteX118" fmla="*/ 0 w 9662615"/>
              <a:gd name="connsiteY118" fmla="*/ 0 h 1679987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723719"/>
              <a:gd name="connsiteX1" fmla="*/ 9662615 w 9662615"/>
              <a:gd name="connsiteY1" fmla="*/ 0 h 1723719"/>
              <a:gd name="connsiteX2" fmla="*/ 9662615 w 9662615"/>
              <a:gd name="connsiteY2" fmla="*/ 1280346 h 1723719"/>
              <a:gd name="connsiteX3" fmla="*/ 9658420 w 9662615"/>
              <a:gd name="connsiteY3" fmla="*/ 1280106 h 1723719"/>
              <a:gd name="connsiteX4" fmla="*/ 9469546 w 9662615"/>
              <a:gd name="connsiteY4" fmla="*/ 1289837 h 1723719"/>
              <a:gd name="connsiteX5" fmla="*/ 9385895 w 9662615"/>
              <a:gd name="connsiteY5" fmla="*/ 1269203 h 1723719"/>
              <a:gd name="connsiteX6" fmla="*/ 9144767 w 9662615"/>
              <a:gd name="connsiteY6" fmla="*/ 1264120 h 1723719"/>
              <a:gd name="connsiteX7" fmla="*/ 8837252 w 9662615"/>
              <a:gd name="connsiteY7" fmla="*/ 1350515 h 1723719"/>
              <a:gd name="connsiteX8" fmla="*/ 8705466 w 9662615"/>
              <a:gd name="connsiteY8" fmla="*/ 1342419 h 1723719"/>
              <a:gd name="connsiteX9" fmla="*/ 8652221 w 9662615"/>
              <a:gd name="connsiteY9" fmla="*/ 1326906 h 1723719"/>
              <a:gd name="connsiteX10" fmla="*/ 8632312 w 9662615"/>
              <a:gd name="connsiteY10" fmla="*/ 1326025 h 1723719"/>
              <a:gd name="connsiteX11" fmla="*/ 8591582 w 9662615"/>
              <a:gd name="connsiteY11" fmla="*/ 1341666 h 1723719"/>
              <a:gd name="connsiteX12" fmla="*/ 8537336 w 9662615"/>
              <a:gd name="connsiteY12" fmla="*/ 1341684 h 1723719"/>
              <a:gd name="connsiteX13" fmla="*/ 8472508 w 9662615"/>
              <a:gd name="connsiteY13" fmla="*/ 1363109 h 1723719"/>
              <a:gd name="connsiteX14" fmla="*/ 8258477 w 9662615"/>
              <a:gd name="connsiteY14" fmla="*/ 1370666 h 1723719"/>
              <a:gd name="connsiteX15" fmla="*/ 8197961 w 9662615"/>
              <a:gd name="connsiteY15" fmla="*/ 1392804 h 1723719"/>
              <a:gd name="connsiteX16" fmla="*/ 8171196 w 9662615"/>
              <a:gd name="connsiteY16" fmla="*/ 1397216 h 1723719"/>
              <a:gd name="connsiteX17" fmla="*/ 8127667 w 9662615"/>
              <a:gd name="connsiteY17" fmla="*/ 1418254 h 1723719"/>
              <a:gd name="connsiteX18" fmla="*/ 7974579 w 9662615"/>
              <a:gd name="connsiteY18" fmla="*/ 1383439 h 1723719"/>
              <a:gd name="connsiteX19" fmla="*/ 7768351 w 9662615"/>
              <a:gd name="connsiteY19" fmla="*/ 1395051 h 1723719"/>
              <a:gd name="connsiteX20" fmla="*/ 7635985 w 9662615"/>
              <a:gd name="connsiteY20" fmla="*/ 1386363 h 1723719"/>
              <a:gd name="connsiteX21" fmla="*/ 7466069 w 9662615"/>
              <a:gd name="connsiteY21" fmla="*/ 1377654 h 1723719"/>
              <a:gd name="connsiteX22" fmla="*/ 7355642 w 9662615"/>
              <a:gd name="connsiteY22" fmla="*/ 1407761 h 1723719"/>
              <a:gd name="connsiteX23" fmla="*/ 7151610 w 9662615"/>
              <a:gd name="connsiteY23" fmla="*/ 1397856 h 1723719"/>
              <a:gd name="connsiteX24" fmla="*/ 7082147 w 9662615"/>
              <a:gd name="connsiteY24" fmla="*/ 1406113 h 1723719"/>
              <a:gd name="connsiteX25" fmla="*/ 7014958 w 9662615"/>
              <a:gd name="connsiteY25" fmla="*/ 1396883 h 1723719"/>
              <a:gd name="connsiteX26" fmla="*/ 6907567 w 9662615"/>
              <a:gd name="connsiteY26" fmla="*/ 1419149 h 1723719"/>
              <a:gd name="connsiteX27" fmla="*/ 6748428 w 9662615"/>
              <a:gd name="connsiteY27" fmla="*/ 1420308 h 1723719"/>
              <a:gd name="connsiteX28" fmla="*/ 6654257 w 9662615"/>
              <a:gd name="connsiteY28" fmla="*/ 1424143 h 1723719"/>
              <a:gd name="connsiteX29" fmla="*/ 6620123 w 9662615"/>
              <a:gd name="connsiteY29" fmla="*/ 1430535 h 1723719"/>
              <a:gd name="connsiteX30" fmla="*/ 6571355 w 9662615"/>
              <a:gd name="connsiteY30" fmla="*/ 1436144 h 1723719"/>
              <a:gd name="connsiteX31" fmla="*/ 6486557 w 9662615"/>
              <a:gd name="connsiteY31" fmla="*/ 1449861 h 1723719"/>
              <a:gd name="connsiteX32" fmla="*/ 6370419 w 9662615"/>
              <a:gd name="connsiteY32" fmla="*/ 1461649 h 1723719"/>
              <a:gd name="connsiteX33" fmla="*/ 6278839 w 9662615"/>
              <a:gd name="connsiteY33" fmla="*/ 1449160 h 1723719"/>
              <a:gd name="connsiteX34" fmla="*/ 6272455 w 9662615"/>
              <a:gd name="connsiteY34" fmla="*/ 1453191 h 1723719"/>
              <a:gd name="connsiteX35" fmla="*/ 6212659 w 9662615"/>
              <a:gd name="connsiteY35" fmla="*/ 1454850 h 1723719"/>
              <a:gd name="connsiteX36" fmla="*/ 6069317 w 9662615"/>
              <a:gd name="connsiteY36" fmla="*/ 1445838 h 1723719"/>
              <a:gd name="connsiteX37" fmla="*/ 5878477 w 9662615"/>
              <a:gd name="connsiteY37" fmla="*/ 1439180 h 1723719"/>
              <a:gd name="connsiteX38" fmla="*/ 5838387 w 9662615"/>
              <a:gd name="connsiteY38" fmla="*/ 1444679 h 1723719"/>
              <a:gd name="connsiteX39" fmla="*/ 5771136 w 9662615"/>
              <a:gd name="connsiteY39" fmla="*/ 1453639 h 1723719"/>
              <a:gd name="connsiteX40" fmla="*/ 5724081 w 9662615"/>
              <a:gd name="connsiteY40" fmla="*/ 1470431 h 1723719"/>
              <a:gd name="connsiteX41" fmla="*/ 5666577 w 9662615"/>
              <a:gd name="connsiteY41" fmla="*/ 1473921 h 1723719"/>
              <a:gd name="connsiteX42" fmla="*/ 5649068 w 9662615"/>
              <a:gd name="connsiteY42" fmla="*/ 1461676 h 1723719"/>
              <a:gd name="connsiteX43" fmla="*/ 5588902 w 9662615"/>
              <a:gd name="connsiteY43" fmla="*/ 1469647 h 1723719"/>
              <a:gd name="connsiteX44" fmla="*/ 5498090 w 9662615"/>
              <a:gd name="connsiteY44" fmla="*/ 1483173 h 1723719"/>
              <a:gd name="connsiteX45" fmla="*/ 5444641 w 9662615"/>
              <a:gd name="connsiteY45" fmla="*/ 1487602 h 1723719"/>
              <a:gd name="connsiteX46" fmla="*/ 5299812 w 9662615"/>
              <a:gd name="connsiteY46" fmla="*/ 1503362 h 1723719"/>
              <a:gd name="connsiteX47" fmla="*/ 5213947 w 9662615"/>
              <a:gd name="connsiteY47" fmla="*/ 1516637 h 1723719"/>
              <a:gd name="connsiteX48" fmla="*/ 5090342 w 9662615"/>
              <a:gd name="connsiteY48" fmla="*/ 1546680 h 1723719"/>
              <a:gd name="connsiteX49" fmla="*/ 5129812 w 9662615"/>
              <a:gd name="connsiteY49" fmla="*/ 1521277 h 1723719"/>
              <a:gd name="connsiteX50" fmla="*/ 5059484 w 9662615"/>
              <a:gd name="connsiteY50" fmla="*/ 1546802 h 1723719"/>
              <a:gd name="connsiteX51" fmla="*/ 5038524 w 9662615"/>
              <a:gd name="connsiteY51" fmla="*/ 1545675 h 1723719"/>
              <a:gd name="connsiteX52" fmla="*/ 5026564 w 9662615"/>
              <a:gd name="connsiteY52" fmla="*/ 1545376 h 1723719"/>
              <a:gd name="connsiteX53" fmla="*/ 4969433 w 9662615"/>
              <a:gd name="connsiteY53" fmla="*/ 1550865 h 1723719"/>
              <a:gd name="connsiteX54" fmla="*/ 4929254 w 9662615"/>
              <a:gd name="connsiteY54" fmla="*/ 1563452 h 1723719"/>
              <a:gd name="connsiteX55" fmla="*/ 4871726 w 9662615"/>
              <a:gd name="connsiteY55" fmla="*/ 1570584 h 1723719"/>
              <a:gd name="connsiteX56" fmla="*/ 4843267 w 9662615"/>
              <a:gd name="connsiteY56" fmla="*/ 1561459 h 1723719"/>
              <a:gd name="connsiteX57" fmla="*/ 4821058 w 9662615"/>
              <a:gd name="connsiteY57" fmla="*/ 1553078 h 1723719"/>
              <a:gd name="connsiteX58" fmla="*/ 4791466 w 9662615"/>
              <a:gd name="connsiteY58" fmla="*/ 1561324 h 1723719"/>
              <a:gd name="connsiteX59" fmla="*/ 4784247 w 9662615"/>
              <a:gd name="connsiteY59" fmla="*/ 1562342 h 1723719"/>
              <a:gd name="connsiteX60" fmla="*/ 4739309 w 9662615"/>
              <a:gd name="connsiteY60" fmla="*/ 1553948 h 1723719"/>
              <a:gd name="connsiteX61" fmla="*/ 4697562 w 9662615"/>
              <a:gd name="connsiteY61" fmla="*/ 1551206 h 1723719"/>
              <a:gd name="connsiteX62" fmla="*/ 4650737 w 9662615"/>
              <a:gd name="connsiteY62" fmla="*/ 1537381 h 1723719"/>
              <a:gd name="connsiteX63" fmla="*/ 4583150 w 9662615"/>
              <a:gd name="connsiteY63" fmla="*/ 1529064 h 1723719"/>
              <a:gd name="connsiteX64" fmla="*/ 4521734 w 9662615"/>
              <a:gd name="connsiteY64" fmla="*/ 1529359 h 1723719"/>
              <a:gd name="connsiteX65" fmla="*/ 4382398 w 9662615"/>
              <a:gd name="connsiteY65" fmla="*/ 1534108 h 1723719"/>
              <a:gd name="connsiteX66" fmla="*/ 4221826 w 9662615"/>
              <a:gd name="connsiteY66" fmla="*/ 1500972 h 1723719"/>
              <a:gd name="connsiteX67" fmla="*/ 4096601 w 9662615"/>
              <a:gd name="connsiteY67" fmla="*/ 1521563 h 1723719"/>
              <a:gd name="connsiteX68" fmla="*/ 3970635 w 9662615"/>
              <a:gd name="connsiteY68" fmla="*/ 1723719 h 1723719"/>
              <a:gd name="connsiteX69" fmla="*/ 3833906 w 9662615"/>
              <a:gd name="connsiteY69" fmla="*/ 1516637 h 1723719"/>
              <a:gd name="connsiteX70" fmla="*/ 3696258 w 9662615"/>
              <a:gd name="connsiteY70" fmla="*/ 1537563 h 1723719"/>
              <a:gd name="connsiteX71" fmla="*/ 3594070 w 9662615"/>
              <a:gd name="connsiteY71" fmla="*/ 1509422 h 1723719"/>
              <a:gd name="connsiteX72" fmla="*/ 3565233 w 9662615"/>
              <a:gd name="connsiteY72" fmla="*/ 1515122 h 1723719"/>
              <a:gd name="connsiteX73" fmla="*/ 3560267 w 9662615"/>
              <a:gd name="connsiteY73" fmla="*/ 1516288 h 1723719"/>
              <a:gd name="connsiteX74" fmla="*/ 3540258 w 9662615"/>
              <a:gd name="connsiteY74" fmla="*/ 1516976 h 1723719"/>
              <a:gd name="connsiteX75" fmla="*/ 3534780 w 9662615"/>
              <a:gd name="connsiteY75" fmla="*/ 1522141 h 1723719"/>
              <a:gd name="connsiteX76" fmla="*/ 3504783 w 9662615"/>
              <a:gd name="connsiteY76" fmla="*/ 1526739 h 1723719"/>
              <a:gd name="connsiteX77" fmla="*/ 3430805 w 9662615"/>
              <a:gd name="connsiteY77" fmla="*/ 1542521 h 1723719"/>
              <a:gd name="connsiteX78" fmla="*/ 3292707 w 9662615"/>
              <a:gd name="connsiteY78" fmla="*/ 1520490 h 1723719"/>
              <a:gd name="connsiteX79" fmla="*/ 3187872 w 9662615"/>
              <a:gd name="connsiteY79" fmla="*/ 1519991 h 1723719"/>
              <a:gd name="connsiteX80" fmla="*/ 3148026 w 9662615"/>
              <a:gd name="connsiteY80" fmla="*/ 1524777 h 1723719"/>
              <a:gd name="connsiteX81" fmla="*/ 3092394 w 9662615"/>
              <a:gd name="connsiteY81" fmla="*/ 1528115 h 1723719"/>
              <a:gd name="connsiteX82" fmla="*/ 2994200 w 9662615"/>
              <a:gd name="connsiteY82" fmla="*/ 1537857 h 1723719"/>
              <a:gd name="connsiteX83" fmla="*/ 2862301 w 9662615"/>
              <a:gd name="connsiteY83" fmla="*/ 1544250 h 1723719"/>
              <a:gd name="connsiteX84" fmla="*/ 2766335 w 9662615"/>
              <a:gd name="connsiteY84" fmla="*/ 1527662 h 1723719"/>
              <a:gd name="connsiteX85" fmla="*/ 2757836 w 9662615"/>
              <a:gd name="connsiteY85" fmla="*/ 1531371 h 1723719"/>
              <a:gd name="connsiteX86" fmla="*/ 2691555 w 9662615"/>
              <a:gd name="connsiteY86" fmla="*/ 1530283 h 1723719"/>
              <a:gd name="connsiteX87" fmla="*/ 2491676 w 9662615"/>
              <a:gd name="connsiteY87" fmla="*/ 1500859 h 1723719"/>
              <a:gd name="connsiteX88" fmla="*/ 2378036 w 9662615"/>
              <a:gd name="connsiteY88" fmla="*/ 1520645 h 1723719"/>
              <a:gd name="connsiteX89" fmla="*/ 2284269 w 9662615"/>
              <a:gd name="connsiteY89" fmla="*/ 1503068 h 1723719"/>
              <a:gd name="connsiteX90" fmla="*/ 2207104 w 9662615"/>
              <a:gd name="connsiteY90" fmla="*/ 1508888 h 1723719"/>
              <a:gd name="connsiteX91" fmla="*/ 2149226 w 9662615"/>
              <a:gd name="connsiteY91" fmla="*/ 1523409 h 1723719"/>
              <a:gd name="connsiteX92" fmla="*/ 2084783 w 9662615"/>
              <a:gd name="connsiteY92" fmla="*/ 1524245 h 1723719"/>
              <a:gd name="connsiteX93" fmla="*/ 2070075 w 9662615"/>
              <a:gd name="connsiteY93" fmla="*/ 1511285 h 1723719"/>
              <a:gd name="connsiteX94" fmla="*/ 2001057 w 9662615"/>
              <a:gd name="connsiteY94" fmla="*/ 1516449 h 1723719"/>
              <a:gd name="connsiteX95" fmla="*/ 1896330 w 9662615"/>
              <a:gd name="connsiteY95" fmla="*/ 1525725 h 1723719"/>
              <a:gd name="connsiteX96" fmla="*/ 1835994 w 9662615"/>
              <a:gd name="connsiteY96" fmla="*/ 1527678 h 1723719"/>
              <a:gd name="connsiteX97" fmla="*/ 1671119 w 9662615"/>
              <a:gd name="connsiteY97" fmla="*/ 1536701 h 1723719"/>
              <a:gd name="connsiteX98" fmla="*/ 1601337 w 9662615"/>
              <a:gd name="connsiteY98" fmla="*/ 1548552 h 1723719"/>
              <a:gd name="connsiteX99" fmla="*/ 1407755 w 9662615"/>
              <a:gd name="connsiteY99" fmla="*/ 1571444 h 1723719"/>
              <a:gd name="connsiteX100" fmla="*/ 1271994 w 9662615"/>
              <a:gd name="connsiteY100" fmla="*/ 1579471 h 1723719"/>
              <a:gd name="connsiteX101" fmla="*/ 1249226 w 9662615"/>
              <a:gd name="connsiteY101" fmla="*/ 1583140 h 1723719"/>
              <a:gd name="connsiteX102" fmla="*/ 1217719 w 9662615"/>
              <a:gd name="connsiteY102" fmla="*/ 1580863 h 1723719"/>
              <a:gd name="connsiteX103" fmla="*/ 1091432 w 9662615"/>
              <a:gd name="connsiteY103" fmla="*/ 1571003 h 1723719"/>
              <a:gd name="connsiteX104" fmla="*/ 992039 w 9662615"/>
              <a:gd name="connsiteY104" fmla="*/ 1556662 h 1723719"/>
              <a:gd name="connsiteX105" fmla="*/ 868264 w 9662615"/>
              <a:gd name="connsiteY105" fmla="*/ 1566392 h 1723719"/>
              <a:gd name="connsiteX106" fmla="*/ 792765 w 9662615"/>
              <a:gd name="connsiteY106" fmla="*/ 1563102 h 1723719"/>
              <a:gd name="connsiteX107" fmla="*/ 669055 w 9662615"/>
              <a:gd name="connsiteY107" fmla="*/ 1543638 h 1723719"/>
              <a:gd name="connsiteX108" fmla="*/ 506152 w 9662615"/>
              <a:gd name="connsiteY108" fmla="*/ 1549124 h 1723719"/>
              <a:gd name="connsiteX109" fmla="*/ 472797 w 9662615"/>
              <a:gd name="connsiteY109" fmla="*/ 1568904 h 1723719"/>
              <a:gd name="connsiteX110" fmla="*/ 427864 w 9662615"/>
              <a:gd name="connsiteY110" fmla="*/ 1580848 h 1723719"/>
              <a:gd name="connsiteX111" fmla="*/ 408381 w 9662615"/>
              <a:gd name="connsiteY111" fmla="*/ 1552940 h 1723719"/>
              <a:gd name="connsiteX112" fmla="*/ 267163 w 9662615"/>
              <a:gd name="connsiteY112" fmla="*/ 1531913 h 1723719"/>
              <a:gd name="connsiteX113" fmla="*/ 196644 w 9662615"/>
              <a:gd name="connsiteY113" fmla="*/ 1524565 h 1723719"/>
              <a:gd name="connsiteX114" fmla="*/ 86819 w 9662615"/>
              <a:gd name="connsiteY114" fmla="*/ 1519517 h 1723719"/>
              <a:gd name="connsiteX115" fmla="*/ 53369 w 9662615"/>
              <a:gd name="connsiteY115" fmla="*/ 1516853 h 1723719"/>
              <a:gd name="connsiteX116" fmla="*/ 2359 w 9662615"/>
              <a:gd name="connsiteY116" fmla="*/ 1515247 h 1723719"/>
              <a:gd name="connsiteX117" fmla="*/ 0 w 9662615"/>
              <a:gd name="connsiteY117" fmla="*/ 1514932 h 1723719"/>
              <a:gd name="connsiteX118" fmla="*/ 0 w 9662615"/>
              <a:gd name="connsiteY118" fmla="*/ 0 h 1723719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18664 w 9662615"/>
              <a:gd name="connsiteY3" fmla="*/ 1331789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408381 w 9662615"/>
              <a:gd name="connsiteY110" fmla="*/ 1552940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40355 w 9662615"/>
              <a:gd name="connsiteY103" fmla="*/ 1560638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71994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91872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601337 w 9662615"/>
              <a:gd name="connsiteY97" fmla="*/ 1548552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920184 w 9662615"/>
              <a:gd name="connsiteY94" fmla="*/ 1533676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9662615" h="1603018">
                <a:moveTo>
                  <a:pt x="0" y="0"/>
                </a:moveTo>
                <a:lnTo>
                  <a:pt x="9662615" y="0"/>
                </a:lnTo>
                <a:lnTo>
                  <a:pt x="9662615" y="1280346"/>
                </a:lnTo>
                <a:lnTo>
                  <a:pt x="9551077" y="1292033"/>
                </a:lnTo>
                <a:cubicBezTo>
                  <a:pt x="9489925" y="1291588"/>
                  <a:pt x="9543615" y="1296257"/>
                  <a:pt x="9469546" y="1289837"/>
                </a:cubicBezTo>
                <a:cubicBezTo>
                  <a:pt x="9413040" y="1331485"/>
                  <a:pt x="9340031" y="1268376"/>
                  <a:pt x="9326260" y="1277155"/>
                </a:cubicBezTo>
                <a:cubicBezTo>
                  <a:pt x="9234251" y="1284900"/>
                  <a:pt x="9225377" y="1258935"/>
                  <a:pt x="9144767" y="1264120"/>
                </a:cubicBezTo>
                <a:cubicBezTo>
                  <a:pt x="9159115" y="1310075"/>
                  <a:pt x="9066692" y="1304806"/>
                  <a:pt x="8976400" y="1326661"/>
                </a:cubicBezTo>
                <a:cubicBezTo>
                  <a:pt x="8931920" y="1325947"/>
                  <a:pt x="8871807" y="1351060"/>
                  <a:pt x="8828711" y="1346394"/>
                </a:cubicBezTo>
                <a:cubicBezTo>
                  <a:pt x="8809650" y="1326213"/>
                  <a:pt x="8718313" y="1358527"/>
                  <a:pt x="8695953" y="1346784"/>
                </a:cubicBezTo>
                <a:cubicBezTo>
                  <a:pt x="8694290" y="1355317"/>
                  <a:pt x="8661526" y="1349865"/>
                  <a:pt x="8652191" y="1345903"/>
                </a:cubicBezTo>
                <a:cubicBezTo>
                  <a:pt x="8641363" y="1349626"/>
                  <a:pt x="8603292" y="1341304"/>
                  <a:pt x="8591582" y="1341666"/>
                </a:cubicBezTo>
                <a:cubicBezTo>
                  <a:pt x="8568421" y="1323004"/>
                  <a:pt x="8565847" y="1352287"/>
                  <a:pt x="8537336" y="1341684"/>
                </a:cubicBezTo>
                <a:cubicBezTo>
                  <a:pt x="8524809" y="1348019"/>
                  <a:pt x="8445703" y="1377667"/>
                  <a:pt x="8416849" y="1367085"/>
                </a:cubicBezTo>
                <a:cubicBezTo>
                  <a:pt x="8350736" y="1379599"/>
                  <a:pt x="8346589" y="1391624"/>
                  <a:pt x="8278355" y="1386569"/>
                </a:cubicBezTo>
                <a:cubicBezTo>
                  <a:pt x="8268756" y="1398649"/>
                  <a:pt x="8183331" y="1371185"/>
                  <a:pt x="8197961" y="1392804"/>
                </a:cubicBezTo>
                <a:cubicBezTo>
                  <a:pt x="8175189" y="1391748"/>
                  <a:pt x="8158503" y="1383145"/>
                  <a:pt x="8171196" y="1397216"/>
                </a:cubicBezTo>
                <a:cubicBezTo>
                  <a:pt x="8141821" y="1397466"/>
                  <a:pt x="8125626" y="1386947"/>
                  <a:pt x="8087910" y="1386449"/>
                </a:cubicBezTo>
                <a:cubicBezTo>
                  <a:pt x="8029319" y="1362701"/>
                  <a:pt x="8020916" y="1407035"/>
                  <a:pt x="7974579" y="1383439"/>
                </a:cubicBezTo>
                <a:cubicBezTo>
                  <a:pt x="7912074" y="1402493"/>
                  <a:pt x="7841761" y="1389550"/>
                  <a:pt x="7768351" y="1395051"/>
                </a:cubicBezTo>
                <a:cubicBezTo>
                  <a:pt x="7741665" y="1390266"/>
                  <a:pt x="7663663" y="1410813"/>
                  <a:pt x="7635985" y="1386363"/>
                </a:cubicBezTo>
                <a:cubicBezTo>
                  <a:pt x="7646173" y="1415707"/>
                  <a:pt x="7542198" y="1378410"/>
                  <a:pt x="7466069" y="1377654"/>
                </a:cubicBezTo>
                <a:cubicBezTo>
                  <a:pt x="7427626" y="1403818"/>
                  <a:pt x="7337822" y="1398948"/>
                  <a:pt x="7355642" y="1407761"/>
                </a:cubicBezTo>
                <a:cubicBezTo>
                  <a:pt x="7270634" y="1390553"/>
                  <a:pt x="7306340" y="1403822"/>
                  <a:pt x="7215220" y="1397856"/>
                </a:cubicBezTo>
                <a:cubicBezTo>
                  <a:pt x="7175381" y="1421457"/>
                  <a:pt x="7122339" y="1428094"/>
                  <a:pt x="7082147" y="1406113"/>
                </a:cubicBezTo>
                <a:cubicBezTo>
                  <a:pt x="7040624" y="1425217"/>
                  <a:pt x="7029993" y="1391726"/>
                  <a:pt x="6987129" y="1404834"/>
                </a:cubicBezTo>
                <a:cubicBezTo>
                  <a:pt x="6953477" y="1411964"/>
                  <a:pt x="6957479" y="1421694"/>
                  <a:pt x="6907567" y="1419149"/>
                </a:cubicBezTo>
                <a:cubicBezTo>
                  <a:pt x="6863513" y="1408514"/>
                  <a:pt x="6803088" y="1434619"/>
                  <a:pt x="6748428" y="1420308"/>
                </a:cubicBezTo>
                <a:cubicBezTo>
                  <a:pt x="6728317" y="1416860"/>
                  <a:pt x="6666046" y="1417296"/>
                  <a:pt x="6654257" y="1424143"/>
                </a:cubicBezTo>
                <a:cubicBezTo>
                  <a:pt x="6641271" y="1425628"/>
                  <a:pt x="6626125" y="1423202"/>
                  <a:pt x="6620123" y="1430535"/>
                </a:cubicBezTo>
                <a:cubicBezTo>
                  <a:pt x="6610208" y="1439359"/>
                  <a:pt x="6564906" y="1425734"/>
                  <a:pt x="6571355" y="1436144"/>
                </a:cubicBezTo>
                <a:cubicBezTo>
                  <a:pt x="6539188" y="1426808"/>
                  <a:pt x="6513602" y="1445293"/>
                  <a:pt x="6486557" y="1449861"/>
                </a:cubicBezTo>
                <a:cubicBezTo>
                  <a:pt x="6461221" y="1440598"/>
                  <a:pt x="6429457" y="1459319"/>
                  <a:pt x="6370419" y="1461649"/>
                </a:cubicBezTo>
                <a:cubicBezTo>
                  <a:pt x="6342558" y="1450937"/>
                  <a:pt x="6330664" y="1463365"/>
                  <a:pt x="6278839" y="1449160"/>
                </a:cubicBezTo>
                <a:cubicBezTo>
                  <a:pt x="6277206" y="1450621"/>
                  <a:pt x="6275057" y="1451978"/>
                  <a:pt x="6272455" y="1453191"/>
                </a:cubicBezTo>
                <a:cubicBezTo>
                  <a:pt x="6257338" y="1460236"/>
                  <a:pt x="6230567" y="1460979"/>
                  <a:pt x="6212659" y="1454850"/>
                </a:cubicBezTo>
                <a:cubicBezTo>
                  <a:pt x="6130994" y="1436046"/>
                  <a:pt x="6135790" y="1448771"/>
                  <a:pt x="6069317" y="1445838"/>
                </a:cubicBezTo>
                <a:cubicBezTo>
                  <a:pt x="5994738" y="1444791"/>
                  <a:pt x="5975991" y="1456673"/>
                  <a:pt x="5878477" y="1439180"/>
                </a:cubicBezTo>
                <a:cubicBezTo>
                  <a:pt x="5870803" y="1447519"/>
                  <a:pt x="5859206" y="1448153"/>
                  <a:pt x="5838387" y="1444679"/>
                </a:cubicBezTo>
                <a:cubicBezTo>
                  <a:pt x="5802317" y="1444778"/>
                  <a:pt x="5810848" y="1465165"/>
                  <a:pt x="5771136" y="1453639"/>
                </a:cubicBezTo>
                <a:cubicBezTo>
                  <a:pt x="5780732" y="1464484"/>
                  <a:pt x="5704275" y="1459369"/>
                  <a:pt x="5724081" y="1470431"/>
                </a:cubicBezTo>
                <a:cubicBezTo>
                  <a:pt x="5703536" y="1480946"/>
                  <a:pt x="5687323" y="1464719"/>
                  <a:pt x="5666577" y="1473921"/>
                </a:cubicBezTo>
                <a:cubicBezTo>
                  <a:pt x="5640974" y="1476520"/>
                  <a:pt x="5678275" y="1461854"/>
                  <a:pt x="5649068" y="1461676"/>
                </a:cubicBezTo>
                <a:cubicBezTo>
                  <a:pt x="5614218" y="1463443"/>
                  <a:pt x="5608578" y="1443299"/>
                  <a:pt x="5588902" y="1469647"/>
                </a:cubicBezTo>
                <a:cubicBezTo>
                  <a:pt x="5550386" y="1464321"/>
                  <a:pt x="5546573" y="1476049"/>
                  <a:pt x="5498090" y="1483173"/>
                </a:cubicBezTo>
                <a:cubicBezTo>
                  <a:pt x="5475226" y="1477314"/>
                  <a:pt x="5459293" y="1480930"/>
                  <a:pt x="5444641" y="1487602"/>
                </a:cubicBezTo>
                <a:cubicBezTo>
                  <a:pt x="5395328" y="1487320"/>
                  <a:pt x="5353572" y="1498007"/>
                  <a:pt x="5299812" y="1503362"/>
                </a:cubicBezTo>
                <a:cubicBezTo>
                  <a:pt x="5238326" y="1497756"/>
                  <a:pt x="5303225" y="1514963"/>
                  <a:pt x="5245752" y="1520612"/>
                </a:cubicBezTo>
                <a:cubicBezTo>
                  <a:pt x="5190753" y="1507732"/>
                  <a:pt x="5205712" y="1518627"/>
                  <a:pt x="5177807" y="1526802"/>
                </a:cubicBezTo>
                <a:lnTo>
                  <a:pt x="5113910" y="1533205"/>
                </a:lnTo>
                <a:lnTo>
                  <a:pt x="5059484" y="1546802"/>
                </a:lnTo>
                <a:lnTo>
                  <a:pt x="5038524" y="1545675"/>
                </a:lnTo>
                <a:lnTo>
                  <a:pt x="5026564" y="1545376"/>
                </a:lnTo>
                <a:cubicBezTo>
                  <a:pt x="5006873" y="1544046"/>
                  <a:pt x="4987701" y="1552900"/>
                  <a:pt x="4969433" y="1550865"/>
                </a:cubicBezTo>
                <a:cubicBezTo>
                  <a:pt x="4943627" y="1555066"/>
                  <a:pt x="4892754" y="1568818"/>
                  <a:pt x="4871726" y="1570584"/>
                </a:cubicBezTo>
                <a:cubicBezTo>
                  <a:pt x="4863638" y="1570310"/>
                  <a:pt x="4846771" y="1559566"/>
                  <a:pt x="4843267" y="1561459"/>
                </a:cubicBezTo>
                <a:lnTo>
                  <a:pt x="4821058" y="1553078"/>
                </a:lnTo>
                <a:lnTo>
                  <a:pt x="4791466" y="1561324"/>
                </a:lnTo>
                <a:lnTo>
                  <a:pt x="4784247" y="1562342"/>
                </a:lnTo>
                <a:cubicBezTo>
                  <a:pt x="4770593" y="1574121"/>
                  <a:pt x="4776816" y="1558072"/>
                  <a:pt x="4739309" y="1553948"/>
                </a:cubicBezTo>
                <a:cubicBezTo>
                  <a:pt x="4684311" y="1578213"/>
                  <a:pt x="4712803" y="1566697"/>
                  <a:pt x="4697562" y="1551206"/>
                </a:cubicBezTo>
                <a:lnTo>
                  <a:pt x="4650737" y="1537381"/>
                </a:lnTo>
                <a:cubicBezTo>
                  <a:pt x="4628208" y="1530633"/>
                  <a:pt x="4609654" y="1567617"/>
                  <a:pt x="4583150" y="1529064"/>
                </a:cubicBezTo>
                <a:cubicBezTo>
                  <a:pt x="4575879" y="1527088"/>
                  <a:pt x="4527005" y="1532552"/>
                  <a:pt x="4521734" y="1529359"/>
                </a:cubicBezTo>
                <a:cubicBezTo>
                  <a:pt x="4457980" y="1517590"/>
                  <a:pt x="4465052" y="1532003"/>
                  <a:pt x="4382398" y="1534108"/>
                </a:cubicBezTo>
                <a:cubicBezTo>
                  <a:pt x="4347480" y="1506889"/>
                  <a:pt x="4310783" y="1494709"/>
                  <a:pt x="4221826" y="1500972"/>
                </a:cubicBezTo>
                <a:cubicBezTo>
                  <a:pt x="4174471" y="1526598"/>
                  <a:pt x="4136675" y="1542031"/>
                  <a:pt x="4096601" y="1521563"/>
                </a:cubicBezTo>
                <a:cubicBezTo>
                  <a:pt x="4015086" y="1550501"/>
                  <a:pt x="3986123" y="1519347"/>
                  <a:pt x="4002441" y="1528912"/>
                </a:cubicBezTo>
                <a:cubicBezTo>
                  <a:pt x="3967120" y="1539744"/>
                  <a:pt x="3931774" y="1526729"/>
                  <a:pt x="3833906" y="1516637"/>
                </a:cubicBezTo>
                <a:cubicBezTo>
                  <a:pt x="3781438" y="1538249"/>
                  <a:pt x="3822855" y="1526006"/>
                  <a:pt x="3763845" y="1501782"/>
                </a:cubicBezTo>
                <a:cubicBezTo>
                  <a:pt x="3734533" y="1525292"/>
                  <a:pt x="3677359" y="1524487"/>
                  <a:pt x="3673583" y="1501471"/>
                </a:cubicBezTo>
                <a:cubicBezTo>
                  <a:pt x="3663687" y="1502855"/>
                  <a:pt x="3650245" y="1528777"/>
                  <a:pt x="3640771" y="1531025"/>
                </a:cubicBezTo>
                <a:lnTo>
                  <a:pt x="3576170" y="1516288"/>
                </a:lnTo>
                <a:lnTo>
                  <a:pt x="3540258" y="1516976"/>
                </a:lnTo>
                <a:lnTo>
                  <a:pt x="3522853" y="1538044"/>
                </a:lnTo>
                <a:lnTo>
                  <a:pt x="3480929" y="1526739"/>
                </a:lnTo>
                <a:cubicBezTo>
                  <a:pt x="3469671" y="1527693"/>
                  <a:pt x="3444273" y="1543724"/>
                  <a:pt x="3430805" y="1542521"/>
                </a:cubicBezTo>
                <a:cubicBezTo>
                  <a:pt x="3386352" y="1529947"/>
                  <a:pt x="3347457" y="1537200"/>
                  <a:pt x="3292707" y="1520490"/>
                </a:cubicBezTo>
                <a:cubicBezTo>
                  <a:pt x="3271897" y="1516147"/>
                  <a:pt x="3203347" y="1513732"/>
                  <a:pt x="3187872" y="1519991"/>
                </a:cubicBezTo>
                <a:cubicBezTo>
                  <a:pt x="3173062" y="1520872"/>
                  <a:pt x="3157325" y="1517771"/>
                  <a:pt x="3148026" y="1524777"/>
                </a:cubicBezTo>
                <a:cubicBezTo>
                  <a:pt x="3133878" y="1533085"/>
                  <a:pt x="3089156" y="1517485"/>
                  <a:pt x="3092394" y="1528115"/>
                </a:cubicBezTo>
                <a:cubicBezTo>
                  <a:pt x="3060512" y="1517374"/>
                  <a:pt x="3025593" y="1534558"/>
                  <a:pt x="2994200" y="1537857"/>
                </a:cubicBezTo>
                <a:cubicBezTo>
                  <a:pt x="2969798" y="1527501"/>
                  <a:pt x="2927999" y="1544636"/>
                  <a:pt x="2862301" y="1544250"/>
                </a:cubicBezTo>
                <a:cubicBezTo>
                  <a:pt x="2835658" y="1532340"/>
                  <a:pt x="2818008" y="1544135"/>
                  <a:pt x="2766335" y="1527662"/>
                </a:cubicBezTo>
                <a:cubicBezTo>
                  <a:pt x="2764004" y="1529036"/>
                  <a:pt x="2761142" y="1530285"/>
                  <a:pt x="2757836" y="1531371"/>
                </a:cubicBezTo>
                <a:cubicBezTo>
                  <a:pt x="2738633" y="1537675"/>
                  <a:pt x="2708957" y="1537188"/>
                  <a:pt x="2691555" y="1530283"/>
                </a:cubicBezTo>
                <a:cubicBezTo>
                  <a:pt x="2608810" y="1507878"/>
                  <a:pt x="2611304" y="1510787"/>
                  <a:pt x="2539383" y="1504835"/>
                </a:cubicBezTo>
                <a:cubicBezTo>
                  <a:pt x="2457862" y="1500384"/>
                  <a:pt x="2478670" y="1542474"/>
                  <a:pt x="2378036" y="1520645"/>
                </a:cubicBezTo>
                <a:cubicBezTo>
                  <a:pt x="2366529" y="1528574"/>
                  <a:pt x="2341629" y="1515421"/>
                  <a:pt x="2320049" y="1511019"/>
                </a:cubicBezTo>
                <a:cubicBezTo>
                  <a:pt x="2280399" y="1509467"/>
                  <a:pt x="2278267" y="1522148"/>
                  <a:pt x="2238909" y="1508888"/>
                </a:cubicBezTo>
                <a:cubicBezTo>
                  <a:pt x="2245444" y="1520095"/>
                  <a:pt x="2163364" y="1519472"/>
                  <a:pt x="2181031" y="1531361"/>
                </a:cubicBezTo>
                <a:cubicBezTo>
                  <a:pt x="2154585" y="1540861"/>
                  <a:pt x="2138796" y="1516056"/>
                  <a:pt x="2112613" y="1524245"/>
                </a:cubicBezTo>
                <a:cubicBezTo>
                  <a:pt x="2083537" y="1525655"/>
                  <a:pt x="2078233" y="1524725"/>
                  <a:pt x="2046221" y="1523212"/>
                </a:cubicBezTo>
                <a:cubicBezTo>
                  <a:pt x="2007296" y="1523373"/>
                  <a:pt x="2032394" y="1491187"/>
                  <a:pt x="2001057" y="1516449"/>
                </a:cubicBezTo>
                <a:cubicBezTo>
                  <a:pt x="1960724" y="1509398"/>
                  <a:pt x="1976058" y="1528820"/>
                  <a:pt x="1920184" y="1533676"/>
                </a:cubicBezTo>
                <a:cubicBezTo>
                  <a:pt x="1897238" y="1526813"/>
                  <a:pt x="1877505" y="1527174"/>
                  <a:pt x="1835994" y="1527678"/>
                </a:cubicBezTo>
                <a:cubicBezTo>
                  <a:pt x="1794483" y="1528182"/>
                  <a:pt x="1726077" y="1533693"/>
                  <a:pt x="1671119" y="1536701"/>
                </a:cubicBezTo>
                <a:cubicBezTo>
                  <a:pt x="1605663" y="1528324"/>
                  <a:pt x="1630763" y="1553523"/>
                  <a:pt x="1565556" y="1556503"/>
                </a:cubicBezTo>
                <a:cubicBezTo>
                  <a:pt x="1501959" y="1539013"/>
                  <a:pt x="1462468" y="1572800"/>
                  <a:pt x="1407755" y="1571444"/>
                </a:cubicBezTo>
                <a:cubicBezTo>
                  <a:pt x="1319286" y="1555448"/>
                  <a:pt x="1429251" y="1585263"/>
                  <a:pt x="1291872" y="1579471"/>
                </a:cubicBezTo>
                <a:cubicBezTo>
                  <a:pt x="1284192" y="1576816"/>
                  <a:pt x="1243590" y="1599390"/>
                  <a:pt x="1245251" y="1603018"/>
                </a:cubicBezTo>
                <a:cubicBezTo>
                  <a:pt x="1236562" y="1601891"/>
                  <a:pt x="1184091" y="1586977"/>
                  <a:pt x="1181938" y="1592789"/>
                </a:cubicBezTo>
                <a:cubicBezTo>
                  <a:pt x="1138153" y="1593474"/>
                  <a:pt x="1130439" y="1578153"/>
                  <a:pt x="1091432" y="1571003"/>
                </a:cubicBezTo>
                <a:cubicBezTo>
                  <a:pt x="1007000" y="1580980"/>
                  <a:pt x="1001377" y="1557850"/>
                  <a:pt x="940355" y="1560638"/>
                </a:cubicBezTo>
                <a:cubicBezTo>
                  <a:pt x="891367" y="1572083"/>
                  <a:pt x="924846" y="1558773"/>
                  <a:pt x="868264" y="1566392"/>
                </a:cubicBezTo>
                <a:cubicBezTo>
                  <a:pt x="848640" y="1547574"/>
                  <a:pt x="814997" y="1568391"/>
                  <a:pt x="792765" y="1563102"/>
                </a:cubicBezTo>
                <a:cubicBezTo>
                  <a:pt x="758082" y="1585102"/>
                  <a:pt x="689950" y="1563038"/>
                  <a:pt x="653153" y="1563516"/>
                </a:cubicBezTo>
                <a:cubicBezTo>
                  <a:pt x="591300" y="1567692"/>
                  <a:pt x="576686" y="1582565"/>
                  <a:pt x="541933" y="1561051"/>
                </a:cubicBezTo>
                <a:cubicBezTo>
                  <a:pt x="537775" y="1570056"/>
                  <a:pt x="508236" y="1570304"/>
                  <a:pt x="472797" y="1568904"/>
                </a:cubicBezTo>
                <a:cubicBezTo>
                  <a:pt x="458898" y="1573560"/>
                  <a:pt x="425270" y="1567476"/>
                  <a:pt x="396059" y="1560970"/>
                </a:cubicBezTo>
                <a:cubicBezTo>
                  <a:pt x="431016" y="1548467"/>
                  <a:pt x="332180" y="1575204"/>
                  <a:pt x="336819" y="1560892"/>
                </a:cubicBezTo>
                <a:cubicBezTo>
                  <a:pt x="292157" y="1552383"/>
                  <a:pt x="263346" y="1557575"/>
                  <a:pt x="267163" y="1531913"/>
                </a:cubicBezTo>
                <a:cubicBezTo>
                  <a:pt x="253228" y="1516946"/>
                  <a:pt x="198100" y="1540864"/>
                  <a:pt x="196644" y="1524565"/>
                </a:cubicBezTo>
                <a:cubicBezTo>
                  <a:pt x="172602" y="1535342"/>
                  <a:pt x="127394" y="1518578"/>
                  <a:pt x="86819" y="1519517"/>
                </a:cubicBezTo>
                <a:cubicBezTo>
                  <a:pt x="78537" y="1512257"/>
                  <a:pt x="69224" y="1512723"/>
                  <a:pt x="53369" y="1516853"/>
                </a:cubicBezTo>
                <a:cubicBezTo>
                  <a:pt x="37131" y="1517503"/>
                  <a:pt x="19976" y="1516838"/>
                  <a:pt x="2359" y="1515247"/>
                </a:cubicBezTo>
                <a:lnTo>
                  <a:pt x="0" y="1514932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63500" dist="127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16">
            <a:extLst>
              <a:ext uri="{FF2B5EF4-FFF2-40B4-BE49-F238E27FC236}">
                <a16:creationId xmlns:a16="http://schemas.microsoft.com/office/drawing/2014/main" id="{DB8C0BEF-1AD9-4002-9C03-EBFDBBE57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6538" y="475884"/>
            <a:ext cx="9662615" cy="1603018"/>
          </a:xfrm>
          <a:custGeom>
            <a:avLst/>
            <a:gdLst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4055448 w 9662615"/>
              <a:gd name="connsiteY72" fmla="*/ 1528913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86537 w 9662615"/>
              <a:gd name="connsiteY72" fmla="*/ 1523612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78036 w 9662615"/>
              <a:gd name="connsiteY92" fmla="*/ 1520645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89320 w 9662615"/>
              <a:gd name="connsiteY68" fmla="*/ 1534660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921303 w 9662615"/>
              <a:gd name="connsiteY56" fmla="*/ 1575379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082104 w 9662615"/>
              <a:gd name="connsiteY49" fmla="*/ 1547781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26564 w 9662615"/>
              <a:gd name="connsiteY53" fmla="*/ 1545376 h 1598136"/>
              <a:gd name="connsiteX54" fmla="*/ 4969433 w 9662615"/>
              <a:gd name="connsiteY54" fmla="*/ 1540263 h 1598136"/>
              <a:gd name="connsiteX55" fmla="*/ 4921303 w 9662615"/>
              <a:gd name="connsiteY55" fmla="*/ 1575379 h 1598136"/>
              <a:gd name="connsiteX56" fmla="*/ 4863775 w 9662615"/>
              <a:gd name="connsiteY56" fmla="*/ 1562633 h 1598136"/>
              <a:gd name="connsiteX57" fmla="*/ 4847242 w 9662615"/>
              <a:gd name="connsiteY57" fmla="*/ 1565435 h 1598136"/>
              <a:gd name="connsiteX58" fmla="*/ 4856839 w 9662615"/>
              <a:gd name="connsiteY58" fmla="*/ 1598136 h 1598136"/>
              <a:gd name="connsiteX59" fmla="*/ 4791466 w 9662615"/>
              <a:gd name="connsiteY59" fmla="*/ 1561324 h 1598136"/>
              <a:gd name="connsiteX60" fmla="*/ 4784247 w 9662615"/>
              <a:gd name="connsiteY60" fmla="*/ 1562342 h 1598136"/>
              <a:gd name="connsiteX61" fmla="*/ 4748477 w 9662615"/>
              <a:gd name="connsiteY61" fmla="*/ 1556925 h 1598136"/>
              <a:gd name="connsiteX62" fmla="*/ 4730033 w 9662615"/>
              <a:gd name="connsiteY62" fmla="*/ 1555274 h 1598136"/>
              <a:gd name="connsiteX63" fmla="*/ 4724747 w 9662615"/>
              <a:gd name="connsiteY63" fmla="*/ 1552439 h 1598136"/>
              <a:gd name="connsiteX64" fmla="*/ 4697562 w 9662615"/>
              <a:gd name="connsiteY64" fmla="*/ 1551206 h 1598136"/>
              <a:gd name="connsiteX65" fmla="*/ 4662664 w 9662615"/>
              <a:gd name="connsiteY65" fmla="*/ 1573162 h 1598136"/>
              <a:gd name="connsiteX66" fmla="*/ 4603028 w 9662615"/>
              <a:gd name="connsiteY66" fmla="*/ 1568821 h 1598136"/>
              <a:gd name="connsiteX67" fmla="*/ 4541612 w 9662615"/>
              <a:gd name="connsiteY67" fmla="*/ 1545262 h 1598136"/>
              <a:gd name="connsiteX68" fmla="*/ 4422155 w 9662615"/>
              <a:gd name="connsiteY68" fmla="*/ 1542059 h 1598136"/>
              <a:gd name="connsiteX69" fmla="*/ 4221826 w 9662615"/>
              <a:gd name="connsiteY69" fmla="*/ 1508923 h 1598136"/>
              <a:gd name="connsiteX70" fmla="*/ 4096601 w 9662615"/>
              <a:gd name="connsiteY70" fmla="*/ 1521563 h 1598136"/>
              <a:gd name="connsiteX71" fmla="*/ 3970635 w 9662615"/>
              <a:gd name="connsiteY71" fmla="*/ 1544815 h 1598136"/>
              <a:gd name="connsiteX72" fmla="*/ 3833906 w 9662615"/>
              <a:gd name="connsiteY72" fmla="*/ 1516637 h 1598136"/>
              <a:gd name="connsiteX73" fmla="*/ 3696258 w 9662615"/>
              <a:gd name="connsiteY73" fmla="*/ 1537563 h 1598136"/>
              <a:gd name="connsiteX74" fmla="*/ 3594070 w 9662615"/>
              <a:gd name="connsiteY74" fmla="*/ 1509422 h 1598136"/>
              <a:gd name="connsiteX75" fmla="*/ 3565233 w 9662615"/>
              <a:gd name="connsiteY75" fmla="*/ 1515122 h 1598136"/>
              <a:gd name="connsiteX76" fmla="*/ 3560267 w 9662615"/>
              <a:gd name="connsiteY76" fmla="*/ 1516288 h 1598136"/>
              <a:gd name="connsiteX77" fmla="*/ 3540258 w 9662615"/>
              <a:gd name="connsiteY77" fmla="*/ 1516976 h 1598136"/>
              <a:gd name="connsiteX78" fmla="*/ 3534780 w 9662615"/>
              <a:gd name="connsiteY78" fmla="*/ 1522141 h 1598136"/>
              <a:gd name="connsiteX79" fmla="*/ 3504783 w 9662615"/>
              <a:gd name="connsiteY79" fmla="*/ 1526739 h 1598136"/>
              <a:gd name="connsiteX80" fmla="*/ 3430805 w 9662615"/>
              <a:gd name="connsiteY80" fmla="*/ 1542521 h 1598136"/>
              <a:gd name="connsiteX81" fmla="*/ 3292707 w 9662615"/>
              <a:gd name="connsiteY81" fmla="*/ 1520490 h 1598136"/>
              <a:gd name="connsiteX82" fmla="*/ 3187872 w 9662615"/>
              <a:gd name="connsiteY82" fmla="*/ 1519991 h 1598136"/>
              <a:gd name="connsiteX83" fmla="*/ 3148026 w 9662615"/>
              <a:gd name="connsiteY83" fmla="*/ 1524777 h 1598136"/>
              <a:gd name="connsiteX84" fmla="*/ 3092394 w 9662615"/>
              <a:gd name="connsiteY84" fmla="*/ 1528115 h 1598136"/>
              <a:gd name="connsiteX85" fmla="*/ 2994200 w 9662615"/>
              <a:gd name="connsiteY85" fmla="*/ 1537857 h 1598136"/>
              <a:gd name="connsiteX86" fmla="*/ 2862301 w 9662615"/>
              <a:gd name="connsiteY86" fmla="*/ 1544250 h 1598136"/>
              <a:gd name="connsiteX87" fmla="*/ 2766335 w 9662615"/>
              <a:gd name="connsiteY87" fmla="*/ 1527662 h 1598136"/>
              <a:gd name="connsiteX88" fmla="*/ 2757836 w 9662615"/>
              <a:gd name="connsiteY88" fmla="*/ 1531371 h 1598136"/>
              <a:gd name="connsiteX89" fmla="*/ 2691555 w 9662615"/>
              <a:gd name="connsiteY89" fmla="*/ 1530283 h 1598136"/>
              <a:gd name="connsiteX90" fmla="*/ 2491676 w 9662615"/>
              <a:gd name="connsiteY90" fmla="*/ 1500859 h 1598136"/>
              <a:gd name="connsiteX91" fmla="*/ 2378036 w 9662615"/>
              <a:gd name="connsiteY91" fmla="*/ 1520645 h 1598136"/>
              <a:gd name="connsiteX92" fmla="*/ 2284269 w 9662615"/>
              <a:gd name="connsiteY92" fmla="*/ 1503068 h 1598136"/>
              <a:gd name="connsiteX93" fmla="*/ 2207104 w 9662615"/>
              <a:gd name="connsiteY93" fmla="*/ 1508888 h 1598136"/>
              <a:gd name="connsiteX94" fmla="*/ 2149226 w 9662615"/>
              <a:gd name="connsiteY94" fmla="*/ 1523409 h 1598136"/>
              <a:gd name="connsiteX95" fmla="*/ 2084783 w 9662615"/>
              <a:gd name="connsiteY95" fmla="*/ 1524245 h 1598136"/>
              <a:gd name="connsiteX96" fmla="*/ 2070075 w 9662615"/>
              <a:gd name="connsiteY96" fmla="*/ 1511285 h 1598136"/>
              <a:gd name="connsiteX97" fmla="*/ 2001057 w 9662615"/>
              <a:gd name="connsiteY97" fmla="*/ 1516449 h 1598136"/>
              <a:gd name="connsiteX98" fmla="*/ 1896330 w 9662615"/>
              <a:gd name="connsiteY98" fmla="*/ 1525725 h 1598136"/>
              <a:gd name="connsiteX99" fmla="*/ 1835994 w 9662615"/>
              <a:gd name="connsiteY99" fmla="*/ 1527678 h 1598136"/>
              <a:gd name="connsiteX100" fmla="*/ 1671119 w 9662615"/>
              <a:gd name="connsiteY100" fmla="*/ 1536701 h 1598136"/>
              <a:gd name="connsiteX101" fmla="*/ 1601337 w 9662615"/>
              <a:gd name="connsiteY101" fmla="*/ 1548552 h 1598136"/>
              <a:gd name="connsiteX102" fmla="*/ 1407755 w 9662615"/>
              <a:gd name="connsiteY102" fmla="*/ 1571444 h 1598136"/>
              <a:gd name="connsiteX103" fmla="*/ 1271994 w 9662615"/>
              <a:gd name="connsiteY103" fmla="*/ 1579471 h 1598136"/>
              <a:gd name="connsiteX104" fmla="*/ 1249226 w 9662615"/>
              <a:gd name="connsiteY104" fmla="*/ 1583140 h 1598136"/>
              <a:gd name="connsiteX105" fmla="*/ 1217719 w 9662615"/>
              <a:gd name="connsiteY105" fmla="*/ 1580863 h 1598136"/>
              <a:gd name="connsiteX106" fmla="*/ 1091432 w 9662615"/>
              <a:gd name="connsiteY106" fmla="*/ 1571003 h 1598136"/>
              <a:gd name="connsiteX107" fmla="*/ 992039 w 9662615"/>
              <a:gd name="connsiteY107" fmla="*/ 1556662 h 1598136"/>
              <a:gd name="connsiteX108" fmla="*/ 868264 w 9662615"/>
              <a:gd name="connsiteY108" fmla="*/ 1566392 h 1598136"/>
              <a:gd name="connsiteX109" fmla="*/ 792765 w 9662615"/>
              <a:gd name="connsiteY109" fmla="*/ 1563102 h 1598136"/>
              <a:gd name="connsiteX110" fmla="*/ 669055 w 9662615"/>
              <a:gd name="connsiteY110" fmla="*/ 1543638 h 1598136"/>
              <a:gd name="connsiteX111" fmla="*/ 506152 w 9662615"/>
              <a:gd name="connsiteY111" fmla="*/ 1549124 h 1598136"/>
              <a:gd name="connsiteX112" fmla="*/ 472797 w 9662615"/>
              <a:gd name="connsiteY112" fmla="*/ 1568904 h 1598136"/>
              <a:gd name="connsiteX113" fmla="*/ 427864 w 9662615"/>
              <a:gd name="connsiteY113" fmla="*/ 1580848 h 1598136"/>
              <a:gd name="connsiteX114" fmla="*/ 408381 w 9662615"/>
              <a:gd name="connsiteY114" fmla="*/ 1552940 h 1598136"/>
              <a:gd name="connsiteX115" fmla="*/ 267163 w 9662615"/>
              <a:gd name="connsiteY115" fmla="*/ 1531913 h 1598136"/>
              <a:gd name="connsiteX116" fmla="*/ 196644 w 9662615"/>
              <a:gd name="connsiteY116" fmla="*/ 1524565 h 1598136"/>
              <a:gd name="connsiteX117" fmla="*/ 86819 w 9662615"/>
              <a:gd name="connsiteY117" fmla="*/ 1519517 h 1598136"/>
              <a:gd name="connsiteX118" fmla="*/ 53369 w 9662615"/>
              <a:gd name="connsiteY118" fmla="*/ 1516853 h 1598136"/>
              <a:gd name="connsiteX119" fmla="*/ 2359 w 9662615"/>
              <a:gd name="connsiteY119" fmla="*/ 1515247 h 1598136"/>
              <a:gd name="connsiteX120" fmla="*/ 0 w 9662615"/>
              <a:gd name="connsiteY120" fmla="*/ 1514932 h 1598136"/>
              <a:gd name="connsiteX121" fmla="*/ 0 w 9662615"/>
              <a:gd name="connsiteY121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40263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50865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724747 w 9662615"/>
              <a:gd name="connsiteY62" fmla="*/ 1552439 h 1592835"/>
              <a:gd name="connsiteX63" fmla="*/ 4697562 w 9662615"/>
              <a:gd name="connsiteY63" fmla="*/ 1551206 h 1592835"/>
              <a:gd name="connsiteX64" fmla="*/ 4662664 w 9662615"/>
              <a:gd name="connsiteY64" fmla="*/ 1573162 h 1592835"/>
              <a:gd name="connsiteX65" fmla="*/ 4603028 w 9662615"/>
              <a:gd name="connsiteY65" fmla="*/ 1568821 h 1592835"/>
              <a:gd name="connsiteX66" fmla="*/ 4541612 w 9662615"/>
              <a:gd name="connsiteY66" fmla="*/ 1545262 h 1592835"/>
              <a:gd name="connsiteX67" fmla="*/ 4422155 w 9662615"/>
              <a:gd name="connsiteY67" fmla="*/ 1542059 h 1592835"/>
              <a:gd name="connsiteX68" fmla="*/ 4221826 w 9662615"/>
              <a:gd name="connsiteY68" fmla="*/ 1508923 h 1592835"/>
              <a:gd name="connsiteX69" fmla="*/ 4096601 w 9662615"/>
              <a:gd name="connsiteY69" fmla="*/ 1521563 h 1592835"/>
              <a:gd name="connsiteX70" fmla="*/ 3970635 w 9662615"/>
              <a:gd name="connsiteY70" fmla="*/ 1544815 h 1592835"/>
              <a:gd name="connsiteX71" fmla="*/ 3833906 w 9662615"/>
              <a:gd name="connsiteY71" fmla="*/ 1516637 h 1592835"/>
              <a:gd name="connsiteX72" fmla="*/ 3696258 w 9662615"/>
              <a:gd name="connsiteY72" fmla="*/ 1537563 h 1592835"/>
              <a:gd name="connsiteX73" fmla="*/ 3594070 w 9662615"/>
              <a:gd name="connsiteY73" fmla="*/ 1509422 h 1592835"/>
              <a:gd name="connsiteX74" fmla="*/ 3565233 w 9662615"/>
              <a:gd name="connsiteY74" fmla="*/ 1515122 h 1592835"/>
              <a:gd name="connsiteX75" fmla="*/ 3560267 w 9662615"/>
              <a:gd name="connsiteY75" fmla="*/ 1516288 h 1592835"/>
              <a:gd name="connsiteX76" fmla="*/ 3540258 w 9662615"/>
              <a:gd name="connsiteY76" fmla="*/ 1516976 h 1592835"/>
              <a:gd name="connsiteX77" fmla="*/ 3534780 w 9662615"/>
              <a:gd name="connsiteY77" fmla="*/ 1522141 h 1592835"/>
              <a:gd name="connsiteX78" fmla="*/ 3504783 w 9662615"/>
              <a:gd name="connsiteY78" fmla="*/ 1526739 h 1592835"/>
              <a:gd name="connsiteX79" fmla="*/ 3430805 w 9662615"/>
              <a:gd name="connsiteY79" fmla="*/ 1542521 h 1592835"/>
              <a:gd name="connsiteX80" fmla="*/ 3292707 w 9662615"/>
              <a:gd name="connsiteY80" fmla="*/ 1520490 h 1592835"/>
              <a:gd name="connsiteX81" fmla="*/ 3187872 w 9662615"/>
              <a:gd name="connsiteY81" fmla="*/ 1519991 h 1592835"/>
              <a:gd name="connsiteX82" fmla="*/ 3148026 w 9662615"/>
              <a:gd name="connsiteY82" fmla="*/ 1524777 h 1592835"/>
              <a:gd name="connsiteX83" fmla="*/ 3092394 w 9662615"/>
              <a:gd name="connsiteY83" fmla="*/ 1528115 h 1592835"/>
              <a:gd name="connsiteX84" fmla="*/ 2994200 w 9662615"/>
              <a:gd name="connsiteY84" fmla="*/ 1537857 h 1592835"/>
              <a:gd name="connsiteX85" fmla="*/ 2862301 w 9662615"/>
              <a:gd name="connsiteY85" fmla="*/ 1544250 h 1592835"/>
              <a:gd name="connsiteX86" fmla="*/ 2766335 w 9662615"/>
              <a:gd name="connsiteY86" fmla="*/ 1527662 h 1592835"/>
              <a:gd name="connsiteX87" fmla="*/ 2757836 w 9662615"/>
              <a:gd name="connsiteY87" fmla="*/ 1531371 h 1592835"/>
              <a:gd name="connsiteX88" fmla="*/ 2691555 w 9662615"/>
              <a:gd name="connsiteY88" fmla="*/ 1530283 h 1592835"/>
              <a:gd name="connsiteX89" fmla="*/ 2491676 w 9662615"/>
              <a:gd name="connsiteY89" fmla="*/ 1500859 h 1592835"/>
              <a:gd name="connsiteX90" fmla="*/ 2378036 w 9662615"/>
              <a:gd name="connsiteY90" fmla="*/ 1520645 h 1592835"/>
              <a:gd name="connsiteX91" fmla="*/ 2284269 w 9662615"/>
              <a:gd name="connsiteY91" fmla="*/ 1503068 h 1592835"/>
              <a:gd name="connsiteX92" fmla="*/ 2207104 w 9662615"/>
              <a:gd name="connsiteY92" fmla="*/ 1508888 h 1592835"/>
              <a:gd name="connsiteX93" fmla="*/ 2149226 w 9662615"/>
              <a:gd name="connsiteY93" fmla="*/ 1523409 h 1592835"/>
              <a:gd name="connsiteX94" fmla="*/ 2084783 w 9662615"/>
              <a:gd name="connsiteY94" fmla="*/ 1524245 h 1592835"/>
              <a:gd name="connsiteX95" fmla="*/ 2070075 w 9662615"/>
              <a:gd name="connsiteY95" fmla="*/ 1511285 h 1592835"/>
              <a:gd name="connsiteX96" fmla="*/ 2001057 w 9662615"/>
              <a:gd name="connsiteY96" fmla="*/ 1516449 h 1592835"/>
              <a:gd name="connsiteX97" fmla="*/ 1896330 w 9662615"/>
              <a:gd name="connsiteY97" fmla="*/ 1525725 h 1592835"/>
              <a:gd name="connsiteX98" fmla="*/ 1835994 w 9662615"/>
              <a:gd name="connsiteY98" fmla="*/ 1527678 h 1592835"/>
              <a:gd name="connsiteX99" fmla="*/ 1671119 w 9662615"/>
              <a:gd name="connsiteY99" fmla="*/ 1536701 h 1592835"/>
              <a:gd name="connsiteX100" fmla="*/ 1601337 w 9662615"/>
              <a:gd name="connsiteY100" fmla="*/ 1548552 h 1592835"/>
              <a:gd name="connsiteX101" fmla="*/ 1407755 w 9662615"/>
              <a:gd name="connsiteY101" fmla="*/ 1571444 h 1592835"/>
              <a:gd name="connsiteX102" fmla="*/ 1271994 w 9662615"/>
              <a:gd name="connsiteY102" fmla="*/ 1579471 h 1592835"/>
              <a:gd name="connsiteX103" fmla="*/ 1249226 w 9662615"/>
              <a:gd name="connsiteY103" fmla="*/ 1583140 h 1592835"/>
              <a:gd name="connsiteX104" fmla="*/ 1217719 w 9662615"/>
              <a:gd name="connsiteY104" fmla="*/ 1580863 h 1592835"/>
              <a:gd name="connsiteX105" fmla="*/ 1091432 w 9662615"/>
              <a:gd name="connsiteY105" fmla="*/ 1571003 h 1592835"/>
              <a:gd name="connsiteX106" fmla="*/ 992039 w 9662615"/>
              <a:gd name="connsiteY106" fmla="*/ 1556662 h 1592835"/>
              <a:gd name="connsiteX107" fmla="*/ 868264 w 9662615"/>
              <a:gd name="connsiteY107" fmla="*/ 1566392 h 1592835"/>
              <a:gd name="connsiteX108" fmla="*/ 792765 w 9662615"/>
              <a:gd name="connsiteY108" fmla="*/ 1563102 h 1592835"/>
              <a:gd name="connsiteX109" fmla="*/ 669055 w 9662615"/>
              <a:gd name="connsiteY109" fmla="*/ 1543638 h 1592835"/>
              <a:gd name="connsiteX110" fmla="*/ 506152 w 9662615"/>
              <a:gd name="connsiteY110" fmla="*/ 1549124 h 1592835"/>
              <a:gd name="connsiteX111" fmla="*/ 472797 w 9662615"/>
              <a:gd name="connsiteY111" fmla="*/ 1568904 h 1592835"/>
              <a:gd name="connsiteX112" fmla="*/ 427864 w 9662615"/>
              <a:gd name="connsiteY112" fmla="*/ 1580848 h 1592835"/>
              <a:gd name="connsiteX113" fmla="*/ 408381 w 9662615"/>
              <a:gd name="connsiteY113" fmla="*/ 1552940 h 1592835"/>
              <a:gd name="connsiteX114" fmla="*/ 267163 w 9662615"/>
              <a:gd name="connsiteY114" fmla="*/ 1531913 h 1592835"/>
              <a:gd name="connsiteX115" fmla="*/ 196644 w 9662615"/>
              <a:gd name="connsiteY115" fmla="*/ 1524565 h 1592835"/>
              <a:gd name="connsiteX116" fmla="*/ 86819 w 9662615"/>
              <a:gd name="connsiteY116" fmla="*/ 1519517 h 1592835"/>
              <a:gd name="connsiteX117" fmla="*/ 53369 w 9662615"/>
              <a:gd name="connsiteY117" fmla="*/ 1516853 h 1592835"/>
              <a:gd name="connsiteX118" fmla="*/ 2359 w 9662615"/>
              <a:gd name="connsiteY118" fmla="*/ 1515247 h 1592835"/>
              <a:gd name="connsiteX119" fmla="*/ 0 w 9662615"/>
              <a:gd name="connsiteY119" fmla="*/ 1514932 h 1592835"/>
              <a:gd name="connsiteX120" fmla="*/ 0 w 9662615"/>
              <a:gd name="connsiteY120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697562 w 9662615"/>
              <a:gd name="connsiteY62" fmla="*/ 1551206 h 1592835"/>
              <a:gd name="connsiteX63" fmla="*/ 4662664 w 9662615"/>
              <a:gd name="connsiteY63" fmla="*/ 1573162 h 1592835"/>
              <a:gd name="connsiteX64" fmla="*/ 4603028 w 9662615"/>
              <a:gd name="connsiteY64" fmla="*/ 1568821 h 1592835"/>
              <a:gd name="connsiteX65" fmla="*/ 4541612 w 9662615"/>
              <a:gd name="connsiteY65" fmla="*/ 1545262 h 1592835"/>
              <a:gd name="connsiteX66" fmla="*/ 4422155 w 9662615"/>
              <a:gd name="connsiteY66" fmla="*/ 1542059 h 1592835"/>
              <a:gd name="connsiteX67" fmla="*/ 4221826 w 9662615"/>
              <a:gd name="connsiteY67" fmla="*/ 1508923 h 1592835"/>
              <a:gd name="connsiteX68" fmla="*/ 4096601 w 9662615"/>
              <a:gd name="connsiteY68" fmla="*/ 1521563 h 1592835"/>
              <a:gd name="connsiteX69" fmla="*/ 3970635 w 9662615"/>
              <a:gd name="connsiteY69" fmla="*/ 1544815 h 1592835"/>
              <a:gd name="connsiteX70" fmla="*/ 3833906 w 9662615"/>
              <a:gd name="connsiteY70" fmla="*/ 1516637 h 1592835"/>
              <a:gd name="connsiteX71" fmla="*/ 3696258 w 9662615"/>
              <a:gd name="connsiteY71" fmla="*/ 1537563 h 1592835"/>
              <a:gd name="connsiteX72" fmla="*/ 3594070 w 9662615"/>
              <a:gd name="connsiteY72" fmla="*/ 1509422 h 1592835"/>
              <a:gd name="connsiteX73" fmla="*/ 3565233 w 9662615"/>
              <a:gd name="connsiteY73" fmla="*/ 1515122 h 1592835"/>
              <a:gd name="connsiteX74" fmla="*/ 3560267 w 9662615"/>
              <a:gd name="connsiteY74" fmla="*/ 1516288 h 1592835"/>
              <a:gd name="connsiteX75" fmla="*/ 3540258 w 9662615"/>
              <a:gd name="connsiteY75" fmla="*/ 1516976 h 1592835"/>
              <a:gd name="connsiteX76" fmla="*/ 3534780 w 9662615"/>
              <a:gd name="connsiteY76" fmla="*/ 1522141 h 1592835"/>
              <a:gd name="connsiteX77" fmla="*/ 3504783 w 9662615"/>
              <a:gd name="connsiteY77" fmla="*/ 1526739 h 1592835"/>
              <a:gd name="connsiteX78" fmla="*/ 3430805 w 9662615"/>
              <a:gd name="connsiteY78" fmla="*/ 1542521 h 1592835"/>
              <a:gd name="connsiteX79" fmla="*/ 3292707 w 9662615"/>
              <a:gd name="connsiteY79" fmla="*/ 1520490 h 1592835"/>
              <a:gd name="connsiteX80" fmla="*/ 3187872 w 9662615"/>
              <a:gd name="connsiteY80" fmla="*/ 1519991 h 1592835"/>
              <a:gd name="connsiteX81" fmla="*/ 3148026 w 9662615"/>
              <a:gd name="connsiteY81" fmla="*/ 1524777 h 1592835"/>
              <a:gd name="connsiteX82" fmla="*/ 3092394 w 9662615"/>
              <a:gd name="connsiteY82" fmla="*/ 1528115 h 1592835"/>
              <a:gd name="connsiteX83" fmla="*/ 2994200 w 9662615"/>
              <a:gd name="connsiteY83" fmla="*/ 1537857 h 1592835"/>
              <a:gd name="connsiteX84" fmla="*/ 2862301 w 9662615"/>
              <a:gd name="connsiteY84" fmla="*/ 1544250 h 1592835"/>
              <a:gd name="connsiteX85" fmla="*/ 2766335 w 9662615"/>
              <a:gd name="connsiteY85" fmla="*/ 1527662 h 1592835"/>
              <a:gd name="connsiteX86" fmla="*/ 2757836 w 9662615"/>
              <a:gd name="connsiteY86" fmla="*/ 1531371 h 1592835"/>
              <a:gd name="connsiteX87" fmla="*/ 2691555 w 9662615"/>
              <a:gd name="connsiteY87" fmla="*/ 1530283 h 1592835"/>
              <a:gd name="connsiteX88" fmla="*/ 2491676 w 9662615"/>
              <a:gd name="connsiteY88" fmla="*/ 1500859 h 1592835"/>
              <a:gd name="connsiteX89" fmla="*/ 2378036 w 9662615"/>
              <a:gd name="connsiteY89" fmla="*/ 1520645 h 1592835"/>
              <a:gd name="connsiteX90" fmla="*/ 2284269 w 9662615"/>
              <a:gd name="connsiteY90" fmla="*/ 1503068 h 1592835"/>
              <a:gd name="connsiteX91" fmla="*/ 2207104 w 9662615"/>
              <a:gd name="connsiteY91" fmla="*/ 1508888 h 1592835"/>
              <a:gd name="connsiteX92" fmla="*/ 2149226 w 9662615"/>
              <a:gd name="connsiteY92" fmla="*/ 1523409 h 1592835"/>
              <a:gd name="connsiteX93" fmla="*/ 2084783 w 9662615"/>
              <a:gd name="connsiteY93" fmla="*/ 1524245 h 1592835"/>
              <a:gd name="connsiteX94" fmla="*/ 2070075 w 9662615"/>
              <a:gd name="connsiteY94" fmla="*/ 1511285 h 1592835"/>
              <a:gd name="connsiteX95" fmla="*/ 2001057 w 9662615"/>
              <a:gd name="connsiteY95" fmla="*/ 1516449 h 1592835"/>
              <a:gd name="connsiteX96" fmla="*/ 1896330 w 9662615"/>
              <a:gd name="connsiteY96" fmla="*/ 1525725 h 1592835"/>
              <a:gd name="connsiteX97" fmla="*/ 1835994 w 9662615"/>
              <a:gd name="connsiteY97" fmla="*/ 1527678 h 1592835"/>
              <a:gd name="connsiteX98" fmla="*/ 1671119 w 9662615"/>
              <a:gd name="connsiteY98" fmla="*/ 1536701 h 1592835"/>
              <a:gd name="connsiteX99" fmla="*/ 1601337 w 9662615"/>
              <a:gd name="connsiteY99" fmla="*/ 1548552 h 1592835"/>
              <a:gd name="connsiteX100" fmla="*/ 1407755 w 9662615"/>
              <a:gd name="connsiteY100" fmla="*/ 1571444 h 1592835"/>
              <a:gd name="connsiteX101" fmla="*/ 1271994 w 9662615"/>
              <a:gd name="connsiteY101" fmla="*/ 1579471 h 1592835"/>
              <a:gd name="connsiteX102" fmla="*/ 1249226 w 9662615"/>
              <a:gd name="connsiteY102" fmla="*/ 1583140 h 1592835"/>
              <a:gd name="connsiteX103" fmla="*/ 1217719 w 9662615"/>
              <a:gd name="connsiteY103" fmla="*/ 1580863 h 1592835"/>
              <a:gd name="connsiteX104" fmla="*/ 1091432 w 9662615"/>
              <a:gd name="connsiteY104" fmla="*/ 1571003 h 1592835"/>
              <a:gd name="connsiteX105" fmla="*/ 992039 w 9662615"/>
              <a:gd name="connsiteY105" fmla="*/ 1556662 h 1592835"/>
              <a:gd name="connsiteX106" fmla="*/ 868264 w 9662615"/>
              <a:gd name="connsiteY106" fmla="*/ 1566392 h 1592835"/>
              <a:gd name="connsiteX107" fmla="*/ 792765 w 9662615"/>
              <a:gd name="connsiteY107" fmla="*/ 1563102 h 1592835"/>
              <a:gd name="connsiteX108" fmla="*/ 669055 w 9662615"/>
              <a:gd name="connsiteY108" fmla="*/ 1543638 h 1592835"/>
              <a:gd name="connsiteX109" fmla="*/ 506152 w 9662615"/>
              <a:gd name="connsiteY109" fmla="*/ 1549124 h 1592835"/>
              <a:gd name="connsiteX110" fmla="*/ 472797 w 9662615"/>
              <a:gd name="connsiteY110" fmla="*/ 1568904 h 1592835"/>
              <a:gd name="connsiteX111" fmla="*/ 427864 w 9662615"/>
              <a:gd name="connsiteY111" fmla="*/ 1580848 h 1592835"/>
              <a:gd name="connsiteX112" fmla="*/ 408381 w 9662615"/>
              <a:gd name="connsiteY112" fmla="*/ 1552940 h 1592835"/>
              <a:gd name="connsiteX113" fmla="*/ 267163 w 9662615"/>
              <a:gd name="connsiteY113" fmla="*/ 1531913 h 1592835"/>
              <a:gd name="connsiteX114" fmla="*/ 196644 w 9662615"/>
              <a:gd name="connsiteY114" fmla="*/ 1524565 h 1592835"/>
              <a:gd name="connsiteX115" fmla="*/ 86819 w 9662615"/>
              <a:gd name="connsiteY115" fmla="*/ 1519517 h 1592835"/>
              <a:gd name="connsiteX116" fmla="*/ 53369 w 9662615"/>
              <a:gd name="connsiteY116" fmla="*/ 1516853 h 1592835"/>
              <a:gd name="connsiteX117" fmla="*/ 2359 w 9662615"/>
              <a:gd name="connsiteY117" fmla="*/ 1515247 h 1592835"/>
              <a:gd name="connsiteX118" fmla="*/ 0 w 9662615"/>
              <a:gd name="connsiteY118" fmla="*/ 1514932 h 1592835"/>
              <a:gd name="connsiteX119" fmla="*/ 0 w 9662615"/>
              <a:gd name="connsiteY119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0033 w 9662615"/>
              <a:gd name="connsiteY60" fmla="*/ 1555274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5334 w 9662615"/>
              <a:gd name="connsiteY60" fmla="*/ 1581778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565435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21094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21094"/>
              <a:gd name="connsiteX1" fmla="*/ 9662615 w 9662615"/>
              <a:gd name="connsiteY1" fmla="*/ 0 h 1621094"/>
              <a:gd name="connsiteX2" fmla="*/ 9662615 w 9662615"/>
              <a:gd name="connsiteY2" fmla="*/ 1280346 h 1621094"/>
              <a:gd name="connsiteX3" fmla="*/ 9658420 w 9662615"/>
              <a:gd name="connsiteY3" fmla="*/ 1280106 h 1621094"/>
              <a:gd name="connsiteX4" fmla="*/ 9469546 w 9662615"/>
              <a:gd name="connsiteY4" fmla="*/ 1289837 h 1621094"/>
              <a:gd name="connsiteX5" fmla="*/ 9385895 w 9662615"/>
              <a:gd name="connsiteY5" fmla="*/ 1269203 h 1621094"/>
              <a:gd name="connsiteX6" fmla="*/ 9144767 w 9662615"/>
              <a:gd name="connsiteY6" fmla="*/ 1264120 h 1621094"/>
              <a:gd name="connsiteX7" fmla="*/ 8837252 w 9662615"/>
              <a:gd name="connsiteY7" fmla="*/ 1350515 h 1621094"/>
              <a:gd name="connsiteX8" fmla="*/ 8705466 w 9662615"/>
              <a:gd name="connsiteY8" fmla="*/ 1342419 h 1621094"/>
              <a:gd name="connsiteX9" fmla="*/ 8652221 w 9662615"/>
              <a:gd name="connsiteY9" fmla="*/ 1326906 h 1621094"/>
              <a:gd name="connsiteX10" fmla="*/ 8632312 w 9662615"/>
              <a:gd name="connsiteY10" fmla="*/ 1326025 h 1621094"/>
              <a:gd name="connsiteX11" fmla="*/ 8591582 w 9662615"/>
              <a:gd name="connsiteY11" fmla="*/ 1341666 h 1621094"/>
              <a:gd name="connsiteX12" fmla="*/ 8537336 w 9662615"/>
              <a:gd name="connsiteY12" fmla="*/ 1341684 h 1621094"/>
              <a:gd name="connsiteX13" fmla="*/ 8472508 w 9662615"/>
              <a:gd name="connsiteY13" fmla="*/ 1363109 h 1621094"/>
              <a:gd name="connsiteX14" fmla="*/ 8258477 w 9662615"/>
              <a:gd name="connsiteY14" fmla="*/ 1370666 h 1621094"/>
              <a:gd name="connsiteX15" fmla="*/ 8197961 w 9662615"/>
              <a:gd name="connsiteY15" fmla="*/ 1392804 h 1621094"/>
              <a:gd name="connsiteX16" fmla="*/ 8171196 w 9662615"/>
              <a:gd name="connsiteY16" fmla="*/ 1397216 h 1621094"/>
              <a:gd name="connsiteX17" fmla="*/ 8127667 w 9662615"/>
              <a:gd name="connsiteY17" fmla="*/ 1418254 h 1621094"/>
              <a:gd name="connsiteX18" fmla="*/ 7974579 w 9662615"/>
              <a:gd name="connsiteY18" fmla="*/ 1383439 h 1621094"/>
              <a:gd name="connsiteX19" fmla="*/ 7768351 w 9662615"/>
              <a:gd name="connsiteY19" fmla="*/ 1395051 h 1621094"/>
              <a:gd name="connsiteX20" fmla="*/ 7635985 w 9662615"/>
              <a:gd name="connsiteY20" fmla="*/ 1386363 h 1621094"/>
              <a:gd name="connsiteX21" fmla="*/ 7466069 w 9662615"/>
              <a:gd name="connsiteY21" fmla="*/ 1377654 h 1621094"/>
              <a:gd name="connsiteX22" fmla="*/ 7355642 w 9662615"/>
              <a:gd name="connsiteY22" fmla="*/ 1407761 h 1621094"/>
              <a:gd name="connsiteX23" fmla="*/ 7151610 w 9662615"/>
              <a:gd name="connsiteY23" fmla="*/ 1397856 h 1621094"/>
              <a:gd name="connsiteX24" fmla="*/ 7082147 w 9662615"/>
              <a:gd name="connsiteY24" fmla="*/ 1406113 h 1621094"/>
              <a:gd name="connsiteX25" fmla="*/ 7014958 w 9662615"/>
              <a:gd name="connsiteY25" fmla="*/ 1396883 h 1621094"/>
              <a:gd name="connsiteX26" fmla="*/ 6907567 w 9662615"/>
              <a:gd name="connsiteY26" fmla="*/ 1419149 h 1621094"/>
              <a:gd name="connsiteX27" fmla="*/ 6748428 w 9662615"/>
              <a:gd name="connsiteY27" fmla="*/ 1420308 h 1621094"/>
              <a:gd name="connsiteX28" fmla="*/ 6654257 w 9662615"/>
              <a:gd name="connsiteY28" fmla="*/ 1424143 h 1621094"/>
              <a:gd name="connsiteX29" fmla="*/ 6620123 w 9662615"/>
              <a:gd name="connsiteY29" fmla="*/ 1430535 h 1621094"/>
              <a:gd name="connsiteX30" fmla="*/ 6571355 w 9662615"/>
              <a:gd name="connsiteY30" fmla="*/ 1436144 h 1621094"/>
              <a:gd name="connsiteX31" fmla="*/ 6486557 w 9662615"/>
              <a:gd name="connsiteY31" fmla="*/ 1449861 h 1621094"/>
              <a:gd name="connsiteX32" fmla="*/ 6370419 w 9662615"/>
              <a:gd name="connsiteY32" fmla="*/ 1461649 h 1621094"/>
              <a:gd name="connsiteX33" fmla="*/ 6278839 w 9662615"/>
              <a:gd name="connsiteY33" fmla="*/ 1449160 h 1621094"/>
              <a:gd name="connsiteX34" fmla="*/ 6272455 w 9662615"/>
              <a:gd name="connsiteY34" fmla="*/ 1453191 h 1621094"/>
              <a:gd name="connsiteX35" fmla="*/ 6212659 w 9662615"/>
              <a:gd name="connsiteY35" fmla="*/ 1454850 h 1621094"/>
              <a:gd name="connsiteX36" fmla="*/ 6069317 w 9662615"/>
              <a:gd name="connsiteY36" fmla="*/ 1445838 h 1621094"/>
              <a:gd name="connsiteX37" fmla="*/ 5878477 w 9662615"/>
              <a:gd name="connsiteY37" fmla="*/ 1439180 h 1621094"/>
              <a:gd name="connsiteX38" fmla="*/ 5838387 w 9662615"/>
              <a:gd name="connsiteY38" fmla="*/ 1444679 h 1621094"/>
              <a:gd name="connsiteX39" fmla="*/ 5771136 w 9662615"/>
              <a:gd name="connsiteY39" fmla="*/ 1453639 h 1621094"/>
              <a:gd name="connsiteX40" fmla="*/ 5724081 w 9662615"/>
              <a:gd name="connsiteY40" fmla="*/ 1470431 h 1621094"/>
              <a:gd name="connsiteX41" fmla="*/ 5666577 w 9662615"/>
              <a:gd name="connsiteY41" fmla="*/ 1473921 h 1621094"/>
              <a:gd name="connsiteX42" fmla="*/ 5649068 w 9662615"/>
              <a:gd name="connsiteY42" fmla="*/ 1461676 h 1621094"/>
              <a:gd name="connsiteX43" fmla="*/ 5588902 w 9662615"/>
              <a:gd name="connsiteY43" fmla="*/ 1469647 h 1621094"/>
              <a:gd name="connsiteX44" fmla="*/ 5498090 w 9662615"/>
              <a:gd name="connsiteY44" fmla="*/ 1483173 h 1621094"/>
              <a:gd name="connsiteX45" fmla="*/ 5444641 w 9662615"/>
              <a:gd name="connsiteY45" fmla="*/ 1487602 h 1621094"/>
              <a:gd name="connsiteX46" fmla="*/ 5299812 w 9662615"/>
              <a:gd name="connsiteY46" fmla="*/ 1503362 h 1621094"/>
              <a:gd name="connsiteX47" fmla="*/ 5213947 w 9662615"/>
              <a:gd name="connsiteY47" fmla="*/ 1516637 h 1621094"/>
              <a:gd name="connsiteX48" fmla="*/ 5090342 w 9662615"/>
              <a:gd name="connsiteY48" fmla="*/ 1546680 h 1621094"/>
              <a:gd name="connsiteX49" fmla="*/ 5129812 w 9662615"/>
              <a:gd name="connsiteY49" fmla="*/ 1521277 h 1621094"/>
              <a:gd name="connsiteX50" fmla="*/ 5059484 w 9662615"/>
              <a:gd name="connsiteY50" fmla="*/ 1546802 h 1621094"/>
              <a:gd name="connsiteX51" fmla="*/ 5038524 w 9662615"/>
              <a:gd name="connsiteY51" fmla="*/ 1545675 h 1621094"/>
              <a:gd name="connsiteX52" fmla="*/ 5026564 w 9662615"/>
              <a:gd name="connsiteY52" fmla="*/ 1545376 h 1621094"/>
              <a:gd name="connsiteX53" fmla="*/ 4969433 w 9662615"/>
              <a:gd name="connsiteY53" fmla="*/ 1550865 h 1621094"/>
              <a:gd name="connsiteX54" fmla="*/ 4921303 w 9662615"/>
              <a:gd name="connsiteY54" fmla="*/ 1575379 h 1621094"/>
              <a:gd name="connsiteX55" fmla="*/ 4871726 w 9662615"/>
              <a:gd name="connsiteY55" fmla="*/ 1570584 h 1621094"/>
              <a:gd name="connsiteX56" fmla="*/ 4847242 w 9662615"/>
              <a:gd name="connsiteY56" fmla="*/ 1621094 h 1621094"/>
              <a:gd name="connsiteX57" fmla="*/ 4821058 w 9662615"/>
              <a:gd name="connsiteY57" fmla="*/ 1553078 h 1621094"/>
              <a:gd name="connsiteX58" fmla="*/ 4791466 w 9662615"/>
              <a:gd name="connsiteY58" fmla="*/ 1561324 h 1621094"/>
              <a:gd name="connsiteX59" fmla="*/ 4784247 w 9662615"/>
              <a:gd name="connsiteY59" fmla="*/ 1562342 h 1621094"/>
              <a:gd name="connsiteX60" fmla="*/ 4735334 w 9662615"/>
              <a:gd name="connsiteY60" fmla="*/ 1581778 h 1621094"/>
              <a:gd name="connsiteX61" fmla="*/ 4697562 w 9662615"/>
              <a:gd name="connsiteY61" fmla="*/ 1551206 h 1621094"/>
              <a:gd name="connsiteX62" fmla="*/ 4662664 w 9662615"/>
              <a:gd name="connsiteY62" fmla="*/ 1573162 h 1621094"/>
              <a:gd name="connsiteX63" fmla="*/ 4603028 w 9662615"/>
              <a:gd name="connsiteY63" fmla="*/ 1568821 h 1621094"/>
              <a:gd name="connsiteX64" fmla="*/ 4541612 w 9662615"/>
              <a:gd name="connsiteY64" fmla="*/ 1545262 h 1621094"/>
              <a:gd name="connsiteX65" fmla="*/ 4422155 w 9662615"/>
              <a:gd name="connsiteY65" fmla="*/ 1542059 h 1621094"/>
              <a:gd name="connsiteX66" fmla="*/ 4221826 w 9662615"/>
              <a:gd name="connsiteY66" fmla="*/ 1508923 h 1621094"/>
              <a:gd name="connsiteX67" fmla="*/ 4096601 w 9662615"/>
              <a:gd name="connsiteY67" fmla="*/ 1521563 h 1621094"/>
              <a:gd name="connsiteX68" fmla="*/ 3970635 w 9662615"/>
              <a:gd name="connsiteY68" fmla="*/ 1544815 h 1621094"/>
              <a:gd name="connsiteX69" fmla="*/ 3833906 w 9662615"/>
              <a:gd name="connsiteY69" fmla="*/ 1516637 h 1621094"/>
              <a:gd name="connsiteX70" fmla="*/ 3696258 w 9662615"/>
              <a:gd name="connsiteY70" fmla="*/ 1537563 h 1621094"/>
              <a:gd name="connsiteX71" fmla="*/ 3594070 w 9662615"/>
              <a:gd name="connsiteY71" fmla="*/ 1509422 h 1621094"/>
              <a:gd name="connsiteX72" fmla="*/ 3565233 w 9662615"/>
              <a:gd name="connsiteY72" fmla="*/ 1515122 h 1621094"/>
              <a:gd name="connsiteX73" fmla="*/ 3560267 w 9662615"/>
              <a:gd name="connsiteY73" fmla="*/ 1516288 h 1621094"/>
              <a:gd name="connsiteX74" fmla="*/ 3540258 w 9662615"/>
              <a:gd name="connsiteY74" fmla="*/ 1516976 h 1621094"/>
              <a:gd name="connsiteX75" fmla="*/ 3534780 w 9662615"/>
              <a:gd name="connsiteY75" fmla="*/ 1522141 h 1621094"/>
              <a:gd name="connsiteX76" fmla="*/ 3504783 w 9662615"/>
              <a:gd name="connsiteY76" fmla="*/ 1526739 h 1621094"/>
              <a:gd name="connsiteX77" fmla="*/ 3430805 w 9662615"/>
              <a:gd name="connsiteY77" fmla="*/ 1542521 h 1621094"/>
              <a:gd name="connsiteX78" fmla="*/ 3292707 w 9662615"/>
              <a:gd name="connsiteY78" fmla="*/ 1520490 h 1621094"/>
              <a:gd name="connsiteX79" fmla="*/ 3187872 w 9662615"/>
              <a:gd name="connsiteY79" fmla="*/ 1519991 h 1621094"/>
              <a:gd name="connsiteX80" fmla="*/ 3148026 w 9662615"/>
              <a:gd name="connsiteY80" fmla="*/ 1524777 h 1621094"/>
              <a:gd name="connsiteX81" fmla="*/ 3092394 w 9662615"/>
              <a:gd name="connsiteY81" fmla="*/ 1528115 h 1621094"/>
              <a:gd name="connsiteX82" fmla="*/ 2994200 w 9662615"/>
              <a:gd name="connsiteY82" fmla="*/ 1537857 h 1621094"/>
              <a:gd name="connsiteX83" fmla="*/ 2862301 w 9662615"/>
              <a:gd name="connsiteY83" fmla="*/ 1544250 h 1621094"/>
              <a:gd name="connsiteX84" fmla="*/ 2766335 w 9662615"/>
              <a:gd name="connsiteY84" fmla="*/ 1527662 h 1621094"/>
              <a:gd name="connsiteX85" fmla="*/ 2757836 w 9662615"/>
              <a:gd name="connsiteY85" fmla="*/ 1531371 h 1621094"/>
              <a:gd name="connsiteX86" fmla="*/ 2691555 w 9662615"/>
              <a:gd name="connsiteY86" fmla="*/ 1530283 h 1621094"/>
              <a:gd name="connsiteX87" fmla="*/ 2491676 w 9662615"/>
              <a:gd name="connsiteY87" fmla="*/ 1500859 h 1621094"/>
              <a:gd name="connsiteX88" fmla="*/ 2378036 w 9662615"/>
              <a:gd name="connsiteY88" fmla="*/ 1520645 h 1621094"/>
              <a:gd name="connsiteX89" fmla="*/ 2284269 w 9662615"/>
              <a:gd name="connsiteY89" fmla="*/ 1503068 h 1621094"/>
              <a:gd name="connsiteX90" fmla="*/ 2207104 w 9662615"/>
              <a:gd name="connsiteY90" fmla="*/ 1508888 h 1621094"/>
              <a:gd name="connsiteX91" fmla="*/ 2149226 w 9662615"/>
              <a:gd name="connsiteY91" fmla="*/ 1523409 h 1621094"/>
              <a:gd name="connsiteX92" fmla="*/ 2084783 w 9662615"/>
              <a:gd name="connsiteY92" fmla="*/ 1524245 h 1621094"/>
              <a:gd name="connsiteX93" fmla="*/ 2070075 w 9662615"/>
              <a:gd name="connsiteY93" fmla="*/ 1511285 h 1621094"/>
              <a:gd name="connsiteX94" fmla="*/ 2001057 w 9662615"/>
              <a:gd name="connsiteY94" fmla="*/ 1516449 h 1621094"/>
              <a:gd name="connsiteX95" fmla="*/ 1896330 w 9662615"/>
              <a:gd name="connsiteY95" fmla="*/ 1525725 h 1621094"/>
              <a:gd name="connsiteX96" fmla="*/ 1835994 w 9662615"/>
              <a:gd name="connsiteY96" fmla="*/ 1527678 h 1621094"/>
              <a:gd name="connsiteX97" fmla="*/ 1671119 w 9662615"/>
              <a:gd name="connsiteY97" fmla="*/ 1536701 h 1621094"/>
              <a:gd name="connsiteX98" fmla="*/ 1601337 w 9662615"/>
              <a:gd name="connsiteY98" fmla="*/ 1548552 h 1621094"/>
              <a:gd name="connsiteX99" fmla="*/ 1407755 w 9662615"/>
              <a:gd name="connsiteY99" fmla="*/ 1571444 h 1621094"/>
              <a:gd name="connsiteX100" fmla="*/ 1271994 w 9662615"/>
              <a:gd name="connsiteY100" fmla="*/ 1579471 h 1621094"/>
              <a:gd name="connsiteX101" fmla="*/ 1249226 w 9662615"/>
              <a:gd name="connsiteY101" fmla="*/ 1583140 h 1621094"/>
              <a:gd name="connsiteX102" fmla="*/ 1217719 w 9662615"/>
              <a:gd name="connsiteY102" fmla="*/ 1580863 h 1621094"/>
              <a:gd name="connsiteX103" fmla="*/ 1091432 w 9662615"/>
              <a:gd name="connsiteY103" fmla="*/ 1571003 h 1621094"/>
              <a:gd name="connsiteX104" fmla="*/ 992039 w 9662615"/>
              <a:gd name="connsiteY104" fmla="*/ 1556662 h 1621094"/>
              <a:gd name="connsiteX105" fmla="*/ 868264 w 9662615"/>
              <a:gd name="connsiteY105" fmla="*/ 1566392 h 1621094"/>
              <a:gd name="connsiteX106" fmla="*/ 792765 w 9662615"/>
              <a:gd name="connsiteY106" fmla="*/ 1563102 h 1621094"/>
              <a:gd name="connsiteX107" fmla="*/ 669055 w 9662615"/>
              <a:gd name="connsiteY107" fmla="*/ 1543638 h 1621094"/>
              <a:gd name="connsiteX108" fmla="*/ 506152 w 9662615"/>
              <a:gd name="connsiteY108" fmla="*/ 1549124 h 1621094"/>
              <a:gd name="connsiteX109" fmla="*/ 472797 w 9662615"/>
              <a:gd name="connsiteY109" fmla="*/ 1568904 h 1621094"/>
              <a:gd name="connsiteX110" fmla="*/ 427864 w 9662615"/>
              <a:gd name="connsiteY110" fmla="*/ 1580848 h 1621094"/>
              <a:gd name="connsiteX111" fmla="*/ 408381 w 9662615"/>
              <a:gd name="connsiteY111" fmla="*/ 1552940 h 1621094"/>
              <a:gd name="connsiteX112" fmla="*/ 267163 w 9662615"/>
              <a:gd name="connsiteY112" fmla="*/ 1531913 h 1621094"/>
              <a:gd name="connsiteX113" fmla="*/ 196644 w 9662615"/>
              <a:gd name="connsiteY113" fmla="*/ 1524565 h 1621094"/>
              <a:gd name="connsiteX114" fmla="*/ 86819 w 9662615"/>
              <a:gd name="connsiteY114" fmla="*/ 1519517 h 1621094"/>
              <a:gd name="connsiteX115" fmla="*/ 53369 w 9662615"/>
              <a:gd name="connsiteY115" fmla="*/ 1516853 h 1621094"/>
              <a:gd name="connsiteX116" fmla="*/ 2359 w 9662615"/>
              <a:gd name="connsiteY116" fmla="*/ 1515247 h 1621094"/>
              <a:gd name="connsiteX117" fmla="*/ 0 w 9662615"/>
              <a:gd name="connsiteY117" fmla="*/ 1514932 h 1621094"/>
              <a:gd name="connsiteX118" fmla="*/ 0 w 9662615"/>
              <a:gd name="connsiteY118" fmla="*/ 0 h 1621094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1303 w 9662615"/>
              <a:gd name="connsiteY54" fmla="*/ 1575379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7680"/>
              <a:gd name="connsiteX1" fmla="*/ 9662615 w 9662615"/>
              <a:gd name="connsiteY1" fmla="*/ 0 h 1597680"/>
              <a:gd name="connsiteX2" fmla="*/ 9662615 w 9662615"/>
              <a:gd name="connsiteY2" fmla="*/ 1280346 h 1597680"/>
              <a:gd name="connsiteX3" fmla="*/ 9658420 w 9662615"/>
              <a:gd name="connsiteY3" fmla="*/ 1280106 h 1597680"/>
              <a:gd name="connsiteX4" fmla="*/ 9469546 w 9662615"/>
              <a:gd name="connsiteY4" fmla="*/ 1289837 h 1597680"/>
              <a:gd name="connsiteX5" fmla="*/ 9385895 w 9662615"/>
              <a:gd name="connsiteY5" fmla="*/ 1269203 h 1597680"/>
              <a:gd name="connsiteX6" fmla="*/ 9144767 w 9662615"/>
              <a:gd name="connsiteY6" fmla="*/ 1264120 h 1597680"/>
              <a:gd name="connsiteX7" fmla="*/ 8837252 w 9662615"/>
              <a:gd name="connsiteY7" fmla="*/ 1350515 h 1597680"/>
              <a:gd name="connsiteX8" fmla="*/ 8705466 w 9662615"/>
              <a:gd name="connsiteY8" fmla="*/ 1342419 h 1597680"/>
              <a:gd name="connsiteX9" fmla="*/ 8652221 w 9662615"/>
              <a:gd name="connsiteY9" fmla="*/ 1326906 h 1597680"/>
              <a:gd name="connsiteX10" fmla="*/ 8632312 w 9662615"/>
              <a:gd name="connsiteY10" fmla="*/ 1326025 h 1597680"/>
              <a:gd name="connsiteX11" fmla="*/ 8591582 w 9662615"/>
              <a:gd name="connsiteY11" fmla="*/ 1341666 h 1597680"/>
              <a:gd name="connsiteX12" fmla="*/ 8537336 w 9662615"/>
              <a:gd name="connsiteY12" fmla="*/ 1341684 h 1597680"/>
              <a:gd name="connsiteX13" fmla="*/ 8472508 w 9662615"/>
              <a:gd name="connsiteY13" fmla="*/ 1363109 h 1597680"/>
              <a:gd name="connsiteX14" fmla="*/ 8258477 w 9662615"/>
              <a:gd name="connsiteY14" fmla="*/ 1370666 h 1597680"/>
              <a:gd name="connsiteX15" fmla="*/ 8197961 w 9662615"/>
              <a:gd name="connsiteY15" fmla="*/ 1392804 h 1597680"/>
              <a:gd name="connsiteX16" fmla="*/ 8171196 w 9662615"/>
              <a:gd name="connsiteY16" fmla="*/ 1397216 h 1597680"/>
              <a:gd name="connsiteX17" fmla="*/ 8127667 w 9662615"/>
              <a:gd name="connsiteY17" fmla="*/ 1418254 h 1597680"/>
              <a:gd name="connsiteX18" fmla="*/ 7974579 w 9662615"/>
              <a:gd name="connsiteY18" fmla="*/ 1383439 h 1597680"/>
              <a:gd name="connsiteX19" fmla="*/ 7768351 w 9662615"/>
              <a:gd name="connsiteY19" fmla="*/ 1395051 h 1597680"/>
              <a:gd name="connsiteX20" fmla="*/ 7635985 w 9662615"/>
              <a:gd name="connsiteY20" fmla="*/ 1386363 h 1597680"/>
              <a:gd name="connsiteX21" fmla="*/ 7466069 w 9662615"/>
              <a:gd name="connsiteY21" fmla="*/ 1377654 h 1597680"/>
              <a:gd name="connsiteX22" fmla="*/ 7355642 w 9662615"/>
              <a:gd name="connsiteY22" fmla="*/ 1407761 h 1597680"/>
              <a:gd name="connsiteX23" fmla="*/ 7151610 w 9662615"/>
              <a:gd name="connsiteY23" fmla="*/ 1397856 h 1597680"/>
              <a:gd name="connsiteX24" fmla="*/ 7082147 w 9662615"/>
              <a:gd name="connsiteY24" fmla="*/ 1406113 h 1597680"/>
              <a:gd name="connsiteX25" fmla="*/ 7014958 w 9662615"/>
              <a:gd name="connsiteY25" fmla="*/ 1396883 h 1597680"/>
              <a:gd name="connsiteX26" fmla="*/ 6907567 w 9662615"/>
              <a:gd name="connsiteY26" fmla="*/ 1419149 h 1597680"/>
              <a:gd name="connsiteX27" fmla="*/ 6748428 w 9662615"/>
              <a:gd name="connsiteY27" fmla="*/ 1420308 h 1597680"/>
              <a:gd name="connsiteX28" fmla="*/ 6654257 w 9662615"/>
              <a:gd name="connsiteY28" fmla="*/ 1424143 h 1597680"/>
              <a:gd name="connsiteX29" fmla="*/ 6620123 w 9662615"/>
              <a:gd name="connsiteY29" fmla="*/ 1430535 h 1597680"/>
              <a:gd name="connsiteX30" fmla="*/ 6571355 w 9662615"/>
              <a:gd name="connsiteY30" fmla="*/ 1436144 h 1597680"/>
              <a:gd name="connsiteX31" fmla="*/ 6486557 w 9662615"/>
              <a:gd name="connsiteY31" fmla="*/ 1449861 h 1597680"/>
              <a:gd name="connsiteX32" fmla="*/ 6370419 w 9662615"/>
              <a:gd name="connsiteY32" fmla="*/ 1461649 h 1597680"/>
              <a:gd name="connsiteX33" fmla="*/ 6278839 w 9662615"/>
              <a:gd name="connsiteY33" fmla="*/ 1449160 h 1597680"/>
              <a:gd name="connsiteX34" fmla="*/ 6272455 w 9662615"/>
              <a:gd name="connsiteY34" fmla="*/ 1453191 h 1597680"/>
              <a:gd name="connsiteX35" fmla="*/ 6212659 w 9662615"/>
              <a:gd name="connsiteY35" fmla="*/ 1454850 h 1597680"/>
              <a:gd name="connsiteX36" fmla="*/ 6069317 w 9662615"/>
              <a:gd name="connsiteY36" fmla="*/ 1445838 h 1597680"/>
              <a:gd name="connsiteX37" fmla="*/ 5878477 w 9662615"/>
              <a:gd name="connsiteY37" fmla="*/ 1439180 h 1597680"/>
              <a:gd name="connsiteX38" fmla="*/ 5838387 w 9662615"/>
              <a:gd name="connsiteY38" fmla="*/ 1444679 h 1597680"/>
              <a:gd name="connsiteX39" fmla="*/ 5771136 w 9662615"/>
              <a:gd name="connsiteY39" fmla="*/ 1453639 h 1597680"/>
              <a:gd name="connsiteX40" fmla="*/ 5724081 w 9662615"/>
              <a:gd name="connsiteY40" fmla="*/ 1470431 h 1597680"/>
              <a:gd name="connsiteX41" fmla="*/ 5666577 w 9662615"/>
              <a:gd name="connsiteY41" fmla="*/ 1473921 h 1597680"/>
              <a:gd name="connsiteX42" fmla="*/ 5649068 w 9662615"/>
              <a:gd name="connsiteY42" fmla="*/ 1461676 h 1597680"/>
              <a:gd name="connsiteX43" fmla="*/ 5588902 w 9662615"/>
              <a:gd name="connsiteY43" fmla="*/ 1469647 h 1597680"/>
              <a:gd name="connsiteX44" fmla="*/ 5498090 w 9662615"/>
              <a:gd name="connsiteY44" fmla="*/ 1483173 h 1597680"/>
              <a:gd name="connsiteX45" fmla="*/ 5444641 w 9662615"/>
              <a:gd name="connsiteY45" fmla="*/ 1487602 h 1597680"/>
              <a:gd name="connsiteX46" fmla="*/ 5299812 w 9662615"/>
              <a:gd name="connsiteY46" fmla="*/ 1503362 h 1597680"/>
              <a:gd name="connsiteX47" fmla="*/ 5213947 w 9662615"/>
              <a:gd name="connsiteY47" fmla="*/ 1516637 h 1597680"/>
              <a:gd name="connsiteX48" fmla="*/ 5090342 w 9662615"/>
              <a:gd name="connsiteY48" fmla="*/ 1546680 h 1597680"/>
              <a:gd name="connsiteX49" fmla="*/ 5129812 w 9662615"/>
              <a:gd name="connsiteY49" fmla="*/ 1521277 h 1597680"/>
              <a:gd name="connsiteX50" fmla="*/ 5059484 w 9662615"/>
              <a:gd name="connsiteY50" fmla="*/ 1546802 h 1597680"/>
              <a:gd name="connsiteX51" fmla="*/ 5038524 w 9662615"/>
              <a:gd name="connsiteY51" fmla="*/ 1545675 h 1597680"/>
              <a:gd name="connsiteX52" fmla="*/ 5026564 w 9662615"/>
              <a:gd name="connsiteY52" fmla="*/ 1545376 h 1597680"/>
              <a:gd name="connsiteX53" fmla="*/ 4969433 w 9662615"/>
              <a:gd name="connsiteY53" fmla="*/ 1550865 h 1597680"/>
              <a:gd name="connsiteX54" fmla="*/ 4929254 w 9662615"/>
              <a:gd name="connsiteY54" fmla="*/ 1563452 h 1597680"/>
              <a:gd name="connsiteX55" fmla="*/ 4871726 w 9662615"/>
              <a:gd name="connsiteY55" fmla="*/ 1570584 h 1597680"/>
              <a:gd name="connsiteX56" fmla="*/ 4843267 w 9662615"/>
              <a:gd name="connsiteY56" fmla="*/ 1561459 h 1597680"/>
              <a:gd name="connsiteX57" fmla="*/ 4821058 w 9662615"/>
              <a:gd name="connsiteY57" fmla="*/ 1553078 h 1597680"/>
              <a:gd name="connsiteX58" fmla="*/ 4791466 w 9662615"/>
              <a:gd name="connsiteY58" fmla="*/ 1561324 h 1597680"/>
              <a:gd name="connsiteX59" fmla="*/ 4784247 w 9662615"/>
              <a:gd name="connsiteY59" fmla="*/ 1562342 h 1597680"/>
              <a:gd name="connsiteX60" fmla="*/ 4743285 w 9662615"/>
              <a:gd name="connsiteY60" fmla="*/ 1597680 h 1597680"/>
              <a:gd name="connsiteX61" fmla="*/ 4697562 w 9662615"/>
              <a:gd name="connsiteY61" fmla="*/ 1551206 h 1597680"/>
              <a:gd name="connsiteX62" fmla="*/ 4662664 w 9662615"/>
              <a:gd name="connsiteY62" fmla="*/ 1573162 h 1597680"/>
              <a:gd name="connsiteX63" fmla="*/ 4603028 w 9662615"/>
              <a:gd name="connsiteY63" fmla="*/ 1568821 h 1597680"/>
              <a:gd name="connsiteX64" fmla="*/ 4541612 w 9662615"/>
              <a:gd name="connsiteY64" fmla="*/ 1545262 h 1597680"/>
              <a:gd name="connsiteX65" fmla="*/ 4422155 w 9662615"/>
              <a:gd name="connsiteY65" fmla="*/ 1542059 h 1597680"/>
              <a:gd name="connsiteX66" fmla="*/ 4221826 w 9662615"/>
              <a:gd name="connsiteY66" fmla="*/ 1508923 h 1597680"/>
              <a:gd name="connsiteX67" fmla="*/ 4096601 w 9662615"/>
              <a:gd name="connsiteY67" fmla="*/ 1521563 h 1597680"/>
              <a:gd name="connsiteX68" fmla="*/ 3970635 w 9662615"/>
              <a:gd name="connsiteY68" fmla="*/ 1544815 h 1597680"/>
              <a:gd name="connsiteX69" fmla="*/ 3833906 w 9662615"/>
              <a:gd name="connsiteY69" fmla="*/ 1516637 h 1597680"/>
              <a:gd name="connsiteX70" fmla="*/ 3696258 w 9662615"/>
              <a:gd name="connsiteY70" fmla="*/ 1537563 h 1597680"/>
              <a:gd name="connsiteX71" fmla="*/ 3594070 w 9662615"/>
              <a:gd name="connsiteY71" fmla="*/ 1509422 h 1597680"/>
              <a:gd name="connsiteX72" fmla="*/ 3565233 w 9662615"/>
              <a:gd name="connsiteY72" fmla="*/ 1515122 h 1597680"/>
              <a:gd name="connsiteX73" fmla="*/ 3560267 w 9662615"/>
              <a:gd name="connsiteY73" fmla="*/ 1516288 h 1597680"/>
              <a:gd name="connsiteX74" fmla="*/ 3540258 w 9662615"/>
              <a:gd name="connsiteY74" fmla="*/ 1516976 h 1597680"/>
              <a:gd name="connsiteX75" fmla="*/ 3534780 w 9662615"/>
              <a:gd name="connsiteY75" fmla="*/ 1522141 h 1597680"/>
              <a:gd name="connsiteX76" fmla="*/ 3504783 w 9662615"/>
              <a:gd name="connsiteY76" fmla="*/ 1526739 h 1597680"/>
              <a:gd name="connsiteX77" fmla="*/ 3430805 w 9662615"/>
              <a:gd name="connsiteY77" fmla="*/ 1542521 h 1597680"/>
              <a:gd name="connsiteX78" fmla="*/ 3292707 w 9662615"/>
              <a:gd name="connsiteY78" fmla="*/ 1520490 h 1597680"/>
              <a:gd name="connsiteX79" fmla="*/ 3187872 w 9662615"/>
              <a:gd name="connsiteY79" fmla="*/ 1519991 h 1597680"/>
              <a:gd name="connsiteX80" fmla="*/ 3148026 w 9662615"/>
              <a:gd name="connsiteY80" fmla="*/ 1524777 h 1597680"/>
              <a:gd name="connsiteX81" fmla="*/ 3092394 w 9662615"/>
              <a:gd name="connsiteY81" fmla="*/ 1528115 h 1597680"/>
              <a:gd name="connsiteX82" fmla="*/ 2994200 w 9662615"/>
              <a:gd name="connsiteY82" fmla="*/ 1537857 h 1597680"/>
              <a:gd name="connsiteX83" fmla="*/ 2862301 w 9662615"/>
              <a:gd name="connsiteY83" fmla="*/ 1544250 h 1597680"/>
              <a:gd name="connsiteX84" fmla="*/ 2766335 w 9662615"/>
              <a:gd name="connsiteY84" fmla="*/ 1527662 h 1597680"/>
              <a:gd name="connsiteX85" fmla="*/ 2757836 w 9662615"/>
              <a:gd name="connsiteY85" fmla="*/ 1531371 h 1597680"/>
              <a:gd name="connsiteX86" fmla="*/ 2691555 w 9662615"/>
              <a:gd name="connsiteY86" fmla="*/ 1530283 h 1597680"/>
              <a:gd name="connsiteX87" fmla="*/ 2491676 w 9662615"/>
              <a:gd name="connsiteY87" fmla="*/ 1500859 h 1597680"/>
              <a:gd name="connsiteX88" fmla="*/ 2378036 w 9662615"/>
              <a:gd name="connsiteY88" fmla="*/ 1520645 h 1597680"/>
              <a:gd name="connsiteX89" fmla="*/ 2284269 w 9662615"/>
              <a:gd name="connsiteY89" fmla="*/ 1503068 h 1597680"/>
              <a:gd name="connsiteX90" fmla="*/ 2207104 w 9662615"/>
              <a:gd name="connsiteY90" fmla="*/ 1508888 h 1597680"/>
              <a:gd name="connsiteX91" fmla="*/ 2149226 w 9662615"/>
              <a:gd name="connsiteY91" fmla="*/ 1523409 h 1597680"/>
              <a:gd name="connsiteX92" fmla="*/ 2084783 w 9662615"/>
              <a:gd name="connsiteY92" fmla="*/ 1524245 h 1597680"/>
              <a:gd name="connsiteX93" fmla="*/ 2070075 w 9662615"/>
              <a:gd name="connsiteY93" fmla="*/ 1511285 h 1597680"/>
              <a:gd name="connsiteX94" fmla="*/ 2001057 w 9662615"/>
              <a:gd name="connsiteY94" fmla="*/ 1516449 h 1597680"/>
              <a:gd name="connsiteX95" fmla="*/ 1896330 w 9662615"/>
              <a:gd name="connsiteY95" fmla="*/ 1525725 h 1597680"/>
              <a:gd name="connsiteX96" fmla="*/ 1835994 w 9662615"/>
              <a:gd name="connsiteY96" fmla="*/ 1527678 h 1597680"/>
              <a:gd name="connsiteX97" fmla="*/ 1671119 w 9662615"/>
              <a:gd name="connsiteY97" fmla="*/ 1536701 h 1597680"/>
              <a:gd name="connsiteX98" fmla="*/ 1601337 w 9662615"/>
              <a:gd name="connsiteY98" fmla="*/ 1548552 h 1597680"/>
              <a:gd name="connsiteX99" fmla="*/ 1407755 w 9662615"/>
              <a:gd name="connsiteY99" fmla="*/ 1571444 h 1597680"/>
              <a:gd name="connsiteX100" fmla="*/ 1271994 w 9662615"/>
              <a:gd name="connsiteY100" fmla="*/ 1579471 h 1597680"/>
              <a:gd name="connsiteX101" fmla="*/ 1249226 w 9662615"/>
              <a:gd name="connsiteY101" fmla="*/ 1583140 h 1597680"/>
              <a:gd name="connsiteX102" fmla="*/ 1217719 w 9662615"/>
              <a:gd name="connsiteY102" fmla="*/ 1580863 h 1597680"/>
              <a:gd name="connsiteX103" fmla="*/ 1091432 w 9662615"/>
              <a:gd name="connsiteY103" fmla="*/ 1571003 h 1597680"/>
              <a:gd name="connsiteX104" fmla="*/ 992039 w 9662615"/>
              <a:gd name="connsiteY104" fmla="*/ 1556662 h 1597680"/>
              <a:gd name="connsiteX105" fmla="*/ 868264 w 9662615"/>
              <a:gd name="connsiteY105" fmla="*/ 1566392 h 1597680"/>
              <a:gd name="connsiteX106" fmla="*/ 792765 w 9662615"/>
              <a:gd name="connsiteY106" fmla="*/ 1563102 h 1597680"/>
              <a:gd name="connsiteX107" fmla="*/ 669055 w 9662615"/>
              <a:gd name="connsiteY107" fmla="*/ 1543638 h 1597680"/>
              <a:gd name="connsiteX108" fmla="*/ 506152 w 9662615"/>
              <a:gd name="connsiteY108" fmla="*/ 1549124 h 1597680"/>
              <a:gd name="connsiteX109" fmla="*/ 472797 w 9662615"/>
              <a:gd name="connsiteY109" fmla="*/ 1568904 h 1597680"/>
              <a:gd name="connsiteX110" fmla="*/ 427864 w 9662615"/>
              <a:gd name="connsiteY110" fmla="*/ 1580848 h 1597680"/>
              <a:gd name="connsiteX111" fmla="*/ 408381 w 9662615"/>
              <a:gd name="connsiteY111" fmla="*/ 1552940 h 1597680"/>
              <a:gd name="connsiteX112" fmla="*/ 267163 w 9662615"/>
              <a:gd name="connsiteY112" fmla="*/ 1531913 h 1597680"/>
              <a:gd name="connsiteX113" fmla="*/ 196644 w 9662615"/>
              <a:gd name="connsiteY113" fmla="*/ 1524565 h 1597680"/>
              <a:gd name="connsiteX114" fmla="*/ 86819 w 9662615"/>
              <a:gd name="connsiteY114" fmla="*/ 1519517 h 1597680"/>
              <a:gd name="connsiteX115" fmla="*/ 53369 w 9662615"/>
              <a:gd name="connsiteY115" fmla="*/ 1516853 h 1597680"/>
              <a:gd name="connsiteX116" fmla="*/ 2359 w 9662615"/>
              <a:gd name="connsiteY116" fmla="*/ 1515247 h 1597680"/>
              <a:gd name="connsiteX117" fmla="*/ 0 w 9662615"/>
              <a:gd name="connsiteY117" fmla="*/ 1514932 h 1597680"/>
              <a:gd name="connsiteX118" fmla="*/ 0 w 9662615"/>
              <a:gd name="connsiteY118" fmla="*/ 0 h 1597680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66659 w 9662615"/>
              <a:gd name="connsiteY68" fmla="*/ 1528913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6499"/>
              <a:gd name="connsiteX1" fmla="*/ 9662615 w 9662615"/>
              <a:gd name="connsiteY1" fmla="*/ 0 h 1596499"/>
              <a:gd name="connsiteX2" fmla="*/ 9662615 w 9662615"/>
              <a:gd name="connsiteY2" fmla="*/ 1280346 h 1596499"/>
              <a:gd name="connsiteX3" fmla="*/ 9658420 w 9662615"/>
              <a:gd name="connsiteY3" fmla="*/ 1280106 h 1596499"/>
              <a:gd name="connsiteX4" fmla="*/ 9469546 w 9662615"/>
              <a:gd name="connsiteY4" fmla="*/ 1289837 h 1596499"/>
              <a:gd name="connsiteX5" fmla="*/ 9385895 w 9662615"/>
              <a:gd name="connsiteY5" fmla="*/ 1269203 h 1596499"/>
              <a:gd name="connsiteX6" fmla="*/ 9144767 w 9662615"/>
              <a:gd name="connsiteY6" fmla="*/ 1264120 h 1596499"/>
              <a:gd name="connsiteX7" fmla="*/ 8837252 w 9662615"/>
              <a:gd name="connsiteY7" fmla="*/ 1350515 h 1596499"/>
              <a:gd name="connsiteX8" fmla="*/ 8705466 w 9662615"/>
              <a:gd name="connsiteY8" fmla="*/ 1342419 h 1596499"/>
              <a:gd name="connsiteX9" fmla="*/ 8652221 w 9662615"/>
              <a:gd name="connsiteY9" fmla="*/ 1326906 h 1596499"/>
              <a:gd name="connsiteX10" fmla="*/ 8632312 w 9662615"/>
              <a:gd name="connsiteY10" fmla="*/ 1326025 h 1596499"/>
              <a:gd name="connsiteX11" fmla="*/ 8591582 w 9662615"/>
              <a:gd name="connsiteY11" fmla="*/ 1341666 h 1596499"/>
              <a:gd name="connsiteX12" fmla="*/ 8537336 w 9662615"/>
              <a:gd name="connsiteY12" fmla="*/ 1341684 h 1596499"/>
              <a:gd name="connsiteX13" fmla="*/ 8472508 w 9662615"/>
              <a:gd name="connsiteY13" fmla="*/ 1363109 h 1596499"/>
              <a:gd name="connsiteX14" fmla="*/ 8258477 w 9662615"/>
              <a:gd name="connsiteY14" fmla="*/ 1370666 h 1596499"/>
              <a:gd name="connsiteX15" fmla="*/ 8197961 w 9662615"/>
              <a:gd name="connsiteY15" fmla="*/ 1392804 h 1596499"/>
              <a:gd name="connsiteX16" fmla="*/ 8171196 w 9662615"/>
              <a:gd name="connsiteY16" fmla="*/ 1397216 h 1596499"/>
              <a:gd name="connsiteX17" fmla="*/ 8127667 w 9662615"/>
              <a:gd name="connsiteY17" fmla="*/ 1418254 h 1596499"/>
              <a:gd name="connsiteX18" fmla="*/ 7974579 w 9662615"/>
              <a:gd name="connsiteY18" fmla="*/ 1383439 h 1596499"/>
              <a:gd name="connsiteX19" fmla="*/ 7768351 w 9662615"/>
              <a:gd name="connsiteY19" fmla="*/ 1395051 h 1596499"/>
              <a:gd name="connsiteX20" fmla="*/ 7635985 w 9662615"/>
              <a:gd name="connsiteY20" fmla="*/ 1386363 h 1596499"/>
              <a:gd name="connsiteX21" fmla="*/ 7466069 w 9662615"/>
              <a:gd name="connsiteY21" fmla="*/ 1377654 h 1596499"/>
              <a:gd name="connsiteX22" fmla="*/ 7355642 w 9662615"/>
              <a:gd name="connsiteY22" fmla="*/ 1407761 h 1596499"/>
              <a:gd name="connsiteX23" fmla="*/ 7151610 w 9662615"/>
              <a:gd name="connsiteY23" fmla="*/ 1397856 h 1596499"/>
              <a:gd name="connsiteX24" fmla="*/ 7082147 w 9662615"/>
              <a:gd name="connsiteY24" fmla="*/ 1406113 h 1596499"/>
              <a:gd name="connsiteX25" fmla="*/ 7014958 w 9662615"/>
              <a:gd name="connsiteY25" fmla="*/ 1396883 h 1596499"/>
              <a:gd name="connsiteX26" fmla="*/ 6907567 w 9662615"/>
              <a:gd name="connsiteY26" fmla="*/ 1419149 h 1596499"/>
              <a:gd name="connsiteX27" fmla="*/ 6748428 w 9662615"/>
              <a:gd name="connsiteY27" fmla="*/ 1420308 h 1596499"/>
              <a:gd name="connsiteX28" fmla="*/ 6654257 w 9662615"/>
              <a:gd name="connsiteY28" fmla="*/ 1424143 h 1596499"/>
              <a:gd name="connsiteX29" fmla="*/ 6620123 w 9662615"/>
              <a:gd name="connsiteY29" fmla="*/ 1430535 h 1596499"/>
              <a:gd name="connsiteX30" fmla="*/ 6571355 w 9662615"/>
              <a:gd name="connsiteY30" fmla="*/ 1436144 h 1596499"/>
              <a:gd name="connsiteX31" fmla="*/ 6486557 w 9662615"/>
              <a:gd name="connsiteY31" fmla="*/ 1449861 h 1596499"/>
              <a:gd name="connsiteX32" fmla="*/ 6370419 w 9662615"/>
              <a:gd name="connsiteY32" fmla="*/ 1461649 h 1596499"/>
              <a:gd name="connsiteX33" fmla="*/ 6278839 w 9662615"/>
              <a:gd name="connsiteY33" fmla="*/ 1449160 h 1596499"/>
              <a:gd name="connsiteX34" fmla="*/ 6272455 w 9662615"/>
              <a:gd name="connsiteY34" fmla="*/ 1453191 h 1596499"/>
              <a:gd name="connsiteX35" fmla="*/ 6212659 w 9662615"/>
              <a:gd name="connsiteY35" fmla="*/ 1454850 h 1596499"/>
              <a:gd name="connsiteX36" fmla="*/ 6069317 w 9662615"/>
              <a:gd name="connsiteY36" fmla="*/ 1445838 h 1596499"/>
              <a:gd name="connsiteX37" fmla="*/ 5878477 w 9662615"/>
              <a:gd name="connsiteY37" fmla="*/ 1439180 h 1596499"/>
              <a:gd name="connsiteX38" fmla="*/ 5838387 w 9662615"/>
              <a:gd name="connsiteY38" fmla="*/ 1444679 h 1596499"/>
              <a:gd name="connsiteX39" fmla="*/ 5771136 w 9662615"/>
              <a:gd name="connsiteY39" fmla="*/ 1453639 h 1596499"/>
              <a:gd name="connsiteX40" fmla="*/ 5724081 w 9662615"/>
              <a:gd name="connsiteY40" fmla="*/ 1470431 h 1596499"/>
              <a:gd name="connsiteX41" fmla="*/ 5666577 w 9662615"/>
              <a:gd name="connsiteY41" fmla="*/ 1473921 h 1596499"/>
              <a:gd name="connsiteX42" fmla="*/ 5649068 w 9662615"/>
              <a:gd name="connsiteY42" fmla="*/ 1461676 h 1596499"/>
              <a:gd name="connsiteX43" fmla="*/ 5588902 w 9662615"/>
              <a:gd name="connsiteY43" fmla="*/ 1469647 h 1596499"/>
              <a:gd name="connsiteX44" fmla="*/ 5498090 w 9662615"/>
              <a:gd name="connsiteY44" fmla="*/ 1483173 h 1596499"/>
              <a:gd name="connsiteX45" fmla="*/ 5444641 w 9662615"/>
              <a:gd name="connsiteY45" fmla="*/ 1487602 h 1596499"/>
              <a:gd name="connsiteX46" fmla="*/ 5299812 w 9662615"/>
              <a:gd name="connsiteY46" fmla="*/ 1503362 h 1596499"/>
              <a:gd name="connsiteX47" fmla="*/ 5213947 w 9662615"/>
              <a:gd name="connsiteY47" fmla="*/ 1516637 h 1596499"/>
              <a:gd name="connsiteX48" fmla="*/ 5090342 w 9662615"/>
              <a:gd name="connsiteY48" fmla="*/ 1546680 h 1596499"/>
              <a:gd name="connsiteX49" fmla="*/ 5129812 w 9662615"/>
              <a:gd name="connsiteY49" fmla="*/ 1521277 h 1596499"/>
              <a:gd name="connsiteX50" fmla="*/ 5059484 w 9662615"/>
              <a:gd name="connsiteY50" fmla="*/ 1546802 h 1596499"/>
              <a:gd name="connsiteX51" fmla="*/ 5038524 w 9662615"/>
              <a:gd name="connsiteY51" fmla="*/ 1545675 h 1596499"/>
              <a:gd name="connsiteX52" fmla="*/ 5026564 w 9662615"/>
              <a:gd name="connsiteY52" fmla="*/ 1545376 h 1596499"/>
              <a:gd name="connsiteX53" fmla="*/ 4969433 w 9662615"/>
              <a:gd name="connsiteY53" fmla="*/ 1550865 h 1596499"/>
              <a:gd name="connsiteX54" fmla="*/ 4929254 w 9662615"/>
              <a:gd name="connsiteY54" fmla="*/ 1563452 h 1596499"/>
              <a:gd name="connsiteX55" fmla="*/ 4871726 w 9662615"/>
              <a:gd name="connsiteY55" fmla="*/ 1570584 h 1596499"/>
              <a:gd name="connsiteX56" fmla="*/ 4843267 w 9662615"/>
              <a:gd name="connsiteY56" fmla="*/ 1561459 h 1596499"/>
              <a:gd name="connsiteX57" fmla="*/ 4821058 w 9662615"/>
              <a:gd name="connsiteY57" fmla="*/ 1553078 h 1596499"/>
              <a:gd name="connsiteX58" fmla="*/ 4791466 w 9662615"/>
              <a:gd name="connsiteY58" fmla="*/ 1561324 h 1596499"/>
              <a:gd name="connsiteX59" fmla="*/ 4784247 w 9662615"/>
              <a:gd name="connsiteY59" fmla="*/ 1562342 h 1596499"/>
              <a:gd name="connsiteX60" fmla="*/ 4739309 w 9662615"/>
              <a:gd name="connsiteY60" fmla="*/ 1553948 h 1596499"/>
              <a:gd name="connsiteX61" fmla="*/ 4697562 w 9662615"/>
              <a:gd name="connsiteY61" fmla="*/ 1551206 h 1596499"/>
              <a:gd name="connsiteX62" fmla="*/ 4650737 w 9662615"/>
              <a:gd name="connsiteY62" fmla="*/ 1537381 h 1596499"/>
              <a:gd name="connsiteX63" fmla="*/ 4583150 w 9662615"/>
              <a:gd name="connsiteY63" fmla="*/ 1529064 h 1596499"/>
              <a:gd name="connsiteX64" fmla="*/ 4521734 w 9662615"/>
              <a:gd name="connsiteY64" fmla="*/ 1529359 h 1596499"/>
              <a:gd name="connsiteX65" fmla="*/ 4382398 w 9662615"/>
              <a:gd name="connsiteY65" fmla="*/ 1534108 h 1596499"/>
              <a:gd name="connsiteX66" fmla="*/ 4221826 w 9662615"/>
              <a:gd name="connsiteY66" fmla="*/ 1500972 h 1596499"/>
              <a:gd name="connsiteX67" fmla="*/ 4096601 w 9662615"/>
              <a:gd name="connsiteY67" fmla="*/ 1521563 h 1596499"/>
              <a:gd name="connsiteX68" fmla="*/ 3978586 w 9662615"/>
              <a:gd name="connsiteY68" fmla="*/ 1596499 h 1596499"/>
              <a:gd name="connsiteX69" fmla="*/ 3833906 w 9662615"/>
              <a:gd name="connsiteY69" fmla="*/ 1516637 h 1596499"/>
              <a:gd name="connsiteX70" fmla="*/ 3696258 w 9662615"/>
              <a:gd name="connsiteY70" fmla="*/ 1537563 h 1596499"/>
              <a:gd name="connsiteX71" fmla="*/ 3594070 w 9662615"/>
              <a:gd name="connsiteY71" fmla="*/ 1509422 h 1596499"/>
              <a:gd name="connsiteX72" fmla="*/ 3565233 w 9662615"/>
              <a:gd name="connsiteY72" fmla="*/ 1515122 h 1596499"/>
              <a:gd name="connsiteX73" fmla="*/ 3560267 w 9662615"/>
              <a:gd name="connsiteY73" fmla="*/ 1516288 h 1596499"/>
              <a:gd name="connsiteX74" fmla="*/ 3540258 w 9662615"/>
              <a:gd name="connsiteY74" fmla="*/ 1516976 h 1596499"/>
              <a:gd name="connsiteX75" fmla="*/ 3534780 w 9662615"/>
              <a:gd name="connsiteY75" fmla="*/ 1522141 h 1596499"/>
              <a:gd name="connsiteX76" fmla="*/ 3504783 w 9662615"/>
              <a:gd name="connsiteY76" fmla="*/ 1526739 h 1596499"/>
              <a:gd name="connsiteX77" fmla="*/ 3430805 w 9662615"/>
              <a:gd name="connsiteY77" fmla="*/ 1542521 h 1596499"/>
              <a:gd name="connsiteX78" fmla="*/ 3292707 w 9662615"/>
              <a:gd name="connsiteY78" fmla="*/ 1520490 h 1596499"/>
              <a:gd name="connsiteX79" fmla="*/ 3187872 w 9662615"/>
              <a:gd name="connsiteY79" fmla="*/ 1519991 h 1596499"/>
              <a:gd name="connsiteX80" fmla="*/ 3148026 w 9662615"/>
              <a:gd name="connsiteY80" fmla="*/ 1524777 h 1596499"/>
              <a:gd name="connsiteX81" fmla="*/ 3092394 w 9662615"/>
              <a:gd name="connsiteY81" fmla="*/ 1528115 h 1596499"/>
              <a:gd name="connsiteX82" fmla="*/ 2994200 w 9662615"/>
              <a:gd name="connsiteY82" fmla="*/ 1537857 h 1596499"/>
              <a:gd name="connsiteX83" fmla="*/ 2862301 w 9662615"/>
              <a:gd name="connsiteY83" fmla="*/ 1544250 h 1596499"/>
              <a:gd name="connsiteX84" fmla="*/ 2766335 w 9662615"/>
              <a:gd name="connsiteY84" fmla="*/ 1527662 h 1596499"/>
              <a:gd name="connsiteX85" fmla="*/ 2757836 w 9662615"/>
              <a:gd name="connsiteY85" fmla="*/ 1531371 h 1596499"/>
              <a:gd name="connsiteX86" fmla="*/ 2691555 w 9662615"/>
              <a:gd name="connsiteY86" fmla="*/ 1530283 h 1596499"/>
              <a:gd name="connsiteX87" fmla="*/ 2491676 w 9662615"/>
              <a:gd name="connsiteY87" fmla="*/ 1500859 h 1596499"/>
              <a:gd name="connsiteX88" fmla="*/ 2378036 w 9662615"/>
              <a:gd name="connsiteY88" fmla="*/ 1520645 h 1596499"/>
              <a:gd name="connsiteX89" fmla="*/ 2284269 w 9662615"/>
              <a:gd name="connsiteY89" fmla="*/ 1503068 h 1596499"/>
              <a:gd name="connsiteX90" fmla="*/ 2207104 w 9662615"/>
              <a:gd name="connsiteY90" fmla="*/ 1508888 h 1596499"/>
              <a:gd name="connsiteX91" fmla="*/ 2149226 w 9662615"/>
              <a:gd name="connsiteY91" fmla="*/ 1523409 h 1596499"/>
              <a:gd name="connsiteX92" fmla="*/ 2084783 w 9662615"/>
              <a:gd name="connsiteY92" fmla="*/ 1524245 h 1596499"/>
              <a:gd name="connsiteX93" fmla="*/ 2070075 w 9662615"/>
              <a:gd name="connsiteY93" fmla="*/ 1511285 h 1596499"/>
              <a:gd name="connsiteX94" fmla="*/ 2001057 w 9662615"/>
              <a:gd name="connsiteY94" fmla="*/ 1516449 h 1596499"/>
              <a:gd name="connsiteX95" fmla="*/ 1896330 w 9662615"/>
              <a:gd name="connsiteY95" fmla="*/ 1525725 h 1596499"/>
              <a:gd name="connsiteX96" fmla="*/ 1835994 w 9662615"/>
              <a:gd name="connsiteY96" fmla="*/ 1527678 h 1596499"/>
              <a:gd name="connsiteX97" fmla="*/ 1671119 w 9662615"/>
              <a:gd name="connsiteY97" fmla="*/ 1536701 h 1596499"/>
              <a:gd name="connsiteX98" fmla="*/ 1601337 w 9662615"/>
              <a:gd name="connsiteY98" fmla="*/ 1548552 h 1596499"/>
              <a:gd name="connsiteX99" fmla="*/ 1407755 w 9662615"/>
              <a:gd name="connsiteY99" fmla="*/ 1571444 h 1596499"/>
              <a:gd name="connsiteX100" fmla="*/ 1271994 w 9662615"/>
              <a:gd name="connsiteY100" fmla="*/ 1579471 h 1596499"/>
              <a:gd name="connsiteX101" fmla="*/ 1249226 w 9662615"/>
              <a:gd name="connsiteY101" fmla="*/ 1583140 h 1596499"/>
              <a:gd name="connsiteX102" fmla="*/ 1217719 w 9662615"/>
              <a:gd name="connsiteY102" fmla="*/ 1580863 h 1596499"/>
              <a:gd name="connsiteX103" fmla="*/ 1091432 w 9662615"/>
              <a:gd name="connsiteY103" fmla="*/ 1571003 h 1596499"/>
              <a:gd name="connsiteX104" fmla="*/ 992039 w 9662615"/>
              <a:gd name="connsiteY104" fmla="*/ 1556662 h 1596499"/>
              <a:gd name="connsiteX105" fmla="*/ 868264 w 9662615"/>
              <a:gd name="connsiteY105" fmla="*/ 1566392 h 1596499"/>
              <a:gd name="connsiteX106" fmla="*/ 792765 w 9662615"/>
              <a:gd name="connsiteY106" fmla="*/ 1563102 h 1596499"/>
              <a:gd name="connsiteX107" fmla="*/ 669055 w 9662615"/>
              <a:gd name="connsiteY107" fmla="*/ 1543638 h 1596499"/>
              <a:gd name="connsiteX108" fmla="*/ 506152 w 9662615"/>
              <a:gd name="connsiteY108" fmla="*/ 1549124 h 1596499"/>
              <a:gd name="connsiteX109" fmla="*/ 472797 w 9662615"/>
              <a:gd name="connsiteY109" fmla="*/ 1568904 h 1596499"/>
              <a:gd name="connsiteX110" fmla="*/ 427864 w 9662615"/>
              <a:gd name="connsiteY110" fmla="*/ 1580848 h 1596499"/>
              <a:gd name="connsiteX111" fmla="*/ 408381 w 9662615"/>
              <a:gd name="connsiteY111" fmla="*/ 1552940 h 1596499"/>
              <a:gd name="connsiteX112" fmla="*/ 267163 w 9662615"/>
              <a:gd name="connsiteY112" fmla="*/ 1531913 h 1596499"/>
              <a:gd name="connsiteX113" fmla="*/ 196644 w 9662615"/>
              <a:gd name="connsiteY113" fmla="*/ 1524565 h 1596499"/>
              <a:gd name="connsiteX114" fmla="*/ 86819 w 9662615"/>
              <a:gd name="connsiteY114" fmla="*/ 1519517 h 1596499"/>
              <a:gd name="connsiteX115" fmla="*/ 53369 w 9662615"/>
              <a:gd name="connsiteY115" fmla="*/ 1516853 h 1596499"/>
              <a:gd name="connsiteX116" fmla="*/ 2359 w 9662615"/>
              <a:gd name="connsiteY116" fmla="*/ 1515247 h 1596499"/>
              <a:gd name="connsiteX117" fmla="*/ 0 w 9662615"/>
              <a:gd name="connsiteY117" fmla="*/ 1514932 h 1596499"/>
              <a:gd name="connsiteX118" fmla="*/ 0 w 9662615"/>
              <a:gd name="connsiteY118" fmla="*/ 0 h 1596499"/>
              <a:gd name="connsiteX0" fmla="*/ 0 w 9662615"/>
              <a:gd name="connsiteY0" fmla="*/ 0 h 1600474"/>
              <a:gd name="connsiteX1" fmla="*/ 9662615 w 9662615"/>
              <a:gd name="connsiteY1" fmla="*/ 0 h 1600474"/>
              <a:gd name="connsiteX2" fmla="*/ 9662615 w 9662615"/>
              <a:gd name="connsiteY2" fmla="*/ 1280346 h 1600474"/>
              <a:gd name="connsiteX3" fmla="*/ 9658420 w 9662615"/>
              <a:gd name="connsiteY3" fmla="*/ 1280106 h 1600474"/>
              <a:gd name="connsiteX4" fmla="*/ 9469546 w 9662615"/>
              <a:gd name="connsiteY4" fmla="*/ 1289837 h 1600474"/>
              <a:gd name="connsiteX5" fmla="*/ 9385895 w 9662615"/>
              <a:gd name="connsiteY5" fmla="*/ 1269203 h 1600474"/>
              <a:gd name="connsiteX6" fmla="*/ 9144767 w 9662615"/>
              <a:gd name="connsiteY6" fmla="*/ 1264120 h 1600474"/>
              <a:gd name="connsiteX7" fmla="*/ 8837252 w 9662615"/>
              <a:gd name="connsiteY7" fmla="*/ 1350515 h 1600474"/>
              <a:gd name="connsiteX8" fmla="*/ 8705466 w 9662615"/>
              <a:gd name="connsiteY8" fmla="*/ 1342419 h 1600474"/>
              <a:gd name="connsiteX9" fmla="*/ 8652221 w 9662615"/>
              <a:gd name="connsiteY9" fmla="*/ 1326906 h 1600474"/>
              <a:gd name="connsiteX10" fmla="*/ 8632312 w 9662615"/>
              <a:gd name="connsiteY10" fmla="*/ 1326025 h 1600474"/>
              <a:gd name="connsiteX11" fmla="*/ 8591582 w 9662615"/>
              <a:gd name="connsiteY11" fmla="*/ 1341666 h 1600474"/>
              <a:gd name="connsiteX12" fmla="*/ 8537336 w 9662615"/>
              <a:gd name="connsiteY12" fmla="*/ 1341684 h 1600474"/>
              <a:gd name="connsiteX13" fmla="*/ 8472508 w 9662615"/>
              <a:gd name="connsiteY13" fmla="*/ 1363109 h 1600474"/>
              <a:gd name="connsiteX14" fmla="*/ 8258477 w 9662615"/>
              <a:gd name="connsiteY14" fmla="*/ 1370666 h 1600474"/>
              <a:gd name="connsiteX15" fmla="*/ 8197961 w 9662615"/>
              <a:gd name="connsiteY15" fmla="*/ 1392804 h 1600474"/>
              <a:gd name="connsiteX16" fmla="*/ 8171196 w 9662615"/>
              <a:gd name="connsiteY16" fmla="*/ 1397216 h 1600474"/>
              <a:gd name="connsiteX17" fmla="*/ 8127667 w 9662615"/>
              <a:gd name="connsiteY17" fmla="*/ 1418254 h 1600474"/>
              <a:gd name="connsiteX18" fmla="*/ 7974579 w 9662615"/>
              <a:gd name="connsiteY18" fmla="*/ 1383439 h 1600474"/>
              <a:gd name="connsiteX19" fmla="*/ 7768351 w 9662615"/>
              <a:gd name="connsiteY19" fmla="*/ 1395051 h 1600474"/>
              <a:gd name="connsiteX20" fmla="*/ 7635985 w 9662615"/>
              <a:gd name="connsiteY20" fmla="*/ 1386363 h 1600474"/>
              <a:gd name="connsiteX21" fmla="*/ 7466069 w 9662615"/>
              <a:gd name="connsiteY21" fmla="*/ 1377654 h 1600474"/>
              <a:gd name="connsiteX22" fmla="*/ 7355642 w 9662615"/>
              <a:gd name="connsiteY22" fmla="*/ 1407761 h 1600474"/>
              <a:gd name="connsiteX23" fmla="*/ 7151610 w 9662615"/>
              <a:gd name="connsiteY23" fmla="*/ 1397856 h 1600474"/>
              <a:gd name="connsiteX24" fmla="*/ 7082147 w 9662615"/>
              <a:gd name="connsiteY24" fmla="*/ 1406113 h 1600474"/>
              <a:gd name="connsiteX25" fmla="*/ 7014958 w 9662615"/>
              <a:gd name="connsiteY25" fmla="*/ 1396883 h 1600474"/>
              <a:gd name="connsiteX26" fmla="*/ 6907567 w 9662615"/>
              <a:gd name="connsiteY26" fmla="*/ 1419149 h 1600474"/>
              <a:gd name="connsiteX27" fmla="*/ 6748428 w 9662615"/>
              <a:gd name="connsiteY27" fmla="*/ 1420308 h 1600474"/>
              <a:gd name="connsiteX28" fmla="*/ 6654257 w 9662615"/>
              <a:gd name="connsiteY28" fmla="*/ 1424143 h 1600474"/>
              <a:gd name="connsiteX29" fmla="*/ 6620123 w 9662615"/>
              <a:gd name="connsiteY29" fmla="*/ 1430535 h 1600474"/>
              <a:gd name="connsiteX30" fmla="*/ 6571355 w 9662615"/>
              <a:gd name="connsiteY30" fmla="*/ 1436144 h 1600474"/>
              <a:gd name="connsiteX31" fmla="*/ 6486557 w 9662615"/>
              <a:gd name="connsiteY31" fmla="*/ 1449861 h 1600474"/>
              <a:gd name="connsiteX32" fmla="*/ 6370419 w 9662615"/>
              <a:gd name="connsiteY32" fmla="*/ 1461649 h 1600474"/>
              <a:gd name="connsiteX33" fmla="*/ 6278839 w 9662615"/>
              <a:gd name="connsiteY33" fmla="*/ 1449160 h 1600474"/>
              <a:gd name="connsiteX34" fmla="*/ 6272455 w 9662615"/>
              <a:gd name="connsiteY34" fmla="*/ 1453191 h 1600474"/>
              <a:gd name="connsiteX35" fmla="*/ 6212659 w 9662615"/>
              <a:gd name="connsiteY35" fmla="*/ 1454850 h 1600474"/>
              <a:gd name="connsiteX36" fmla="*/ 6069317 w 9662615"/>
              <a:gd name="connsiteY36" fmla="*/ 1445838 h 1600474"/>
              <a:gd name="connsiteX37" fmla="*/ 5878477 w 9662615"/>
              <a:gd name="connsiteY37" fmla="*/ 1439180 h 1600474"/>
              <a:gd name="connsiteX38" fmla="*/ 5838387 w 9662615"/>
              <a:gd name="connsiteY38" fmla="*/ 1444679 h 1600474"/>
              <a:gd name="connsiteX39" fmla="*/ 5771136 w 9662615"/>
              <a:gd name="connsiteY39" fmla="*/ 1453639 h 1600474"/>
              <a:gd name="connsiteX40" fmla="*/ 5724081 w 9662615"/>
              <a:gd name="connsiteY40" fmla="*/ 1470431 h 1600474"/>
              <a:gd name="connsiteX41" fmla="*/ 5666577 w 9662615"/>
              <a:gd name="connsiteY41" fmla="*/ 1473921 h 1600474"/>
              <a:gd name="connsiteX42" fmla="*/ 5649068 w 9662615"/>
              <a:gd name="connsiteY42" fmla="*/ 1461676 h 1600474"/>
              <a:gd name="connsiteX43" fmla="*/ 5588902 w 9662615"/>
              <a:gd name="connsiteY43" fmla="*/ 1469647 h 1600474"/>
              <a:gd name="connsiteX44" fmla="*/ 5498090 w 9662615"/>
              <a:gd name="connsiteY44" fmla="*/ 1483173 h 1600474"/>
              <a:gd name="connsiteX45" fmla="*/ 5444641 w 9662615"/>
              <a:gd name="connsiteY45" fmla="*/ 1487602 h 1600474"/>
              <a:gd name="connsiteX46" fmla="*/ 5299812 w 9662615"/>
              <a:gd name="connsiteY46" fmla="*/ 1503362 h 1600474"/>
              <a:gd name="connsiteX47" fmla="*/ 5213947 w 9662615"/>
              <a:gd name="connsiteY47" fmla="*/ 1516637 h 1600474"/>
              <a:gd name="connsiteX48" fmla="*/ 5090342 w 9662615"/>
              <a:gd name="connsiteY48" fmla="*/ 1546680 h 1600474"/>
              <a:gd name="connsiteX49" fmla="*/ 5129812 w 9662615"/>
              <a:gd name="connsiteY49" fmla="*/ 1521277 h 1600474"/>
              <a:gd name="connsiteX50" fmla="*/ 5059484 w 9662615"/>
              <a:gd name="connsiteY50" fmla="*/ 1546802 h 1600474"/>
              <a:gd name="connsiteX51" fmla="*/ 5038524 w 9662615"/>
              <a:gd name="connsiteY51" fmla="*/ 1545675 h 1600474"/>
              <a:gd name="connsiteX52" fmla="*/ 5026564 w 9662615"/>
              <a:gd name="connsiteY52" fmla="*/ 1545376 h 1600474"/>
              <a:gd name="connsiteX53" fmla="*/ 4969433 w 9662615"/>
              <a:gd name="connsiteY53" fmla="*/ 1550865 h 1600474"/>
              <a:gd name="connsiteX54" fmla="*/ 4929254 w 9662615"/>
              <a:gd name="connsiteY54" fmla="*/ 1563452 h 1600474"/>
              <a:gd name="connsiteX55" fmla="*/ 4871726 w 9662615"/>
              <a:gd name="connsiteY55" fmla="*/ 1570584 h 1600474"/>
              <a:gd name="connsiteX56" fmla="*/ 4843267 w 9662615"/>
              <a:gd name="connsiteY56" fmla="*/ 1561459 h 1600474"/>
              <a:gd name="connsiteX57" fmla="*/ 4821058 w 9662615"/>
              <a:gd name="connsiteY57" fmla="*/ 1553078 h 1600474"/>
              <a:gd name="connsiteX58" fmla="*/ 4791466 w 9662615"/>
              <a:gd name="connsiteY58" fmla="*/ 1561324 h 1600474"/>
              <a:gd name="connsiteX59" fmla="*/ 4784247 w 9662615"/>
              <a:gd name="connsiteY59" fmla="*/ 1562342 h 1600474"/>
              <a:gd name="connsiteX60" fmla="*/ 4739309 w 9662615"/>
              <a:gd name="connsiteY60" fmla="*/ 1553948 h 1600474"/>
              <a:gd name="connsiteX61" fmla="*/ 4697562 w 9662615"/>
              <a:gd name="connsiteY61" fmla="*/ 1551206 h 1600474"/>
              <a:gd name="connsiteX62" fmla="*/ 4650737 w 9662615"/>
              <a:gd name="connsiteY62" fmla="*/ 1537381 h 1600474"/>
              <a:gd name="connsiteX63" fmla="*/ 4583150 w 9662615"/>
              <a:gd name="connsiteY63" fmla="*/ 1529064 h 1600474"/>
              <a:gd name="connsiteX64" fmla="*/ 4521734 w 9662615"/>
              <a:gd name="connsiteY64" fmla="*/ 1529359 h 1600474"/>
              <a:gd name="connsiteX65" fmla="*/ 4382398 w 9662615"/>
              <a:gd name="connsiteY65" fmla="*/ 1534108 h 1600474"/>
              <a:gd name="connsiteX66" fmla="*/ 4221826 w 9662615"/>
              <a:gd name="connsiteY66" fmla="*/ 1500972 h 1600474"/>
              <a:gd name="connsiteX67" fmla="*/ 4096601 w 9662615"/>
              <a:gd name="connsiteY67" fmla="*/ 1521563 h 1600474"/>
              <a:gd name="connsiteX68" fmla="*/ 4046172 w 9662615"/>
              <a:gd name="connsiteY68" fmla="*/ 1600474 h 1600474"/>
              <a:gd name="connsiteX69" fmla="*/ 3833906 w 9662615"/>
              <a:gd name="connsiteY69" fmla="*/ 1516637 h 1600474"/>
              <a:gd name="connsiteX70" fmla="*/ 3696258 w 9662615"/>
              <a:gd name="connsiteY70" fmla="*/ 1537563 h 1600474"/>
              <a:gd name="connsiteX71" fmla="*/ 3594070 w 9662615"/>
              <a:gd name="connsiteY71" fmla="*/ 1509422 h 1600474"/>
              <a:gd name="connsiteX72" fmla="*/ 3565233 w 9662615"/>
              <a:gd name="connsiteY72" fmla="*/ 1515122 h 1600474"/>
              <a:gd name="connsiteX73" fmla="*/ 3560267 w 9662615"/>
              <a:gd name="connsiteY73" fmla="*/ 1516288 h 1600474"/>
              <a:gd name="connsiteX74" fmla="*/ 3540258 w 9662615"/>
              <a:gd name="connsiteY74" fmla="*/ 1516976 h 1600474"/>
              <a:gd name="connsiteX75" fmla="*/ 3534780 w 9662615"/>
              <a:gd name="connsiteY75" fmla="*/ 1522141 h 1600474"/>
              <a:gd name="connsiteX76" fmla="*/ 3504783 w 9662615"/>
              <a:gd name="connsiteY76" fmla="*/ 1526739 h 1600474"/>
              <a:gd name="connsiteX77" fmla="*/ 3430805 w 9662615"/>
              <a:gd name="connsiteY77" fmla="*/ 1542521 h 1600474"/>
              <a:gd name="connsiteX78" fmla="*/ 3292707 w 9662615"/>
              <a:gd name="connsiteY78" fmla="*/ 1520490 h 1600474"/>
              <a:gd name="connsiteX79" fmla="*/ 3187872 w 9662615"/>
              <a:gd name="connsiteY79" fmla="*/ 1519991 h 1600474"/>
              <a:gd name="connsiteX80" fmla="*/ 3148026 w 9662615"/>
              <a:gd name="connsiteY80" fmla="*/ 1524777 h 1600474"/>
              <a:gd name="connsiteX81" fmla="*/ 3092394 w 9662615"/>
              <a:gd name="connsiteY81" fmla="*/ 1528115 h 1600474"/>
              <a:gd name="connsiteX82" fmla="*/ 2994200 w 9662615"/>
              <a:gd name="connsiteY82" fmla="*/ 1537857 h 1600474"/>
              <a:gd name="connsiteX83" fmla="*/ 2862301 w 9662615"/>
              <a:gd name="connsiteY83" fmla="*/ 1544250 h 1600474"/>
              <a:gd name="connsiteX84" fmla="*/ 2766335 w 9662615"/>
              <a:gd name="connsiteY84" fmla="*/ 1527662 h 1600474"/>
              <a:gd name="connsiteX85" fmla="*/ 2757836 w 9662615"/>
              <a:gd name="connsiteY85" fmla="*/ 1531371 h 1600474"/>
              <a:gd name="connsiteX86" fmla="*/ 2691555 w 9662615"/>
              <a:gd name="connsiteY86" fmla="*/ 1530283 h 1600474"/>
              <a:gd name="connsiteX87" fmla="*/ 2491676 w 9662615"/>
              <a:gd name="connsiteY87" fmla="*/ 1500859 h 1600474"/>
              <a:gd name="connsiteX88" fmla="*/ 2378036 w 9662615"/>
              <a:gd name="connsiteY88" fmla="*/ 1520645 h 1600474"/>
              <a:gd name="connsiteX89" fmla="*/ 2284269 w 9662615"/>
              <a:gd name="connsiteY89" fmla="*/ 1503068 h 1600474"/>
              <a:gd name="connsiteX90" fmla="*/ 2207104 w 9662615"/>
              <a:gd name="connsiteY90" fmla="*/ 1508888 h 1600474"/>
              <a:gd name="connsiteX91" fmla="*/ 2149226 w 9662615"/>
              <a:gd name="connsiteY91" fmla="*/ 1523409 h 1600474"/>
              <a:gd name="connsiteX92" fmla="*/ 2084783 w 9662615"/>
              <a:gd name="connsiteY92" fmla="*/ 1524245 h 1600474"/>
              <a:gd name="connsiteX93" fmla="*/ 2070075 w 9662615"/>
              <a:gd name="connsiteY93" fmla="*/ 1511285 h 1600474"/>
              <a:gd name="connsiteX94" fmla="*/ 2001057 w 9662615"/>
              <a:gd name="connsiteY94" fmla="*/ 1516449 h 1600474"/>
              <a:gd name="connsiteX95" fmla="*/ 1896330 w 9662615"/>
              <a:gd name="connsiteY95" fmla="*/ 1525725 h 1600474"/>
              <a:gd name="connsiteX96" fmla="*/ 1835994 w 9662615"/>
              <a:gd name="connsiteY96" fmla="*/ 1527678 h 1600474"/>
              <a:gd name="connsiteX97" fmla="*/ 1671119 w 9662615"/>
              <a:gd name="connsiteY97" fmla="*/ 1536701 h 1600474"/>
              <a:gd name="connsiteX98" fmla="*/ 1601337 w 9662615"/>
              <a:gd name="connsiteY98" fmla="*/ 1548552 h 1600474"/>
              <a:gd name="connsiteX99" fmla="*/ 1407755 w 9662615"/>
              <a:gd name="connsiteY99" fmla="*/ 1571444 h 1600474"/>
              <a:gd name="connsiteX100" fmla="*/ 1271994 w 9662615"/>
              <a:gd name="connsiteY100" fmla="*/ 1579471 h 1600474"/>
              <a:gd name="connsiteX101" fmla="*/ 1249226 w 9662615"/>
              <a:gd name="connsiteY101" fmla="*/ 1583140 h 1600474"/>
              <a:gd name="connsiteX102" fmla="*/ 1217719 w 9662615"/>
              <a:gd name="connsiteY102" fmla="*/ 1580863 h 1600474"/>
              <a:gd name="connsiteX103" fmla="*/ 1091432 w 9662615"/>
              <a:gd name="connsiteY103" fmla="*/ 1571003 h 1600474"/>
              <a:gd name="connsiteX104" fmla="*/ 992039 w 9662615"/>
              <a:gd name="connsiteY104" fmla="*/ 1556662 h 1600474"/>
              <a:gd name="connsiteX105" fmla="*/ 868264 w 9662615"/>
              <a:gd name="connsiteY105" fmla="*/ 1566392 h 1600474"/>
              <a:gd name="connsiteX106" fmla="*/ 792765 w 9662615"/>
              <a:gd name="connsiteY106" fmla="*/ 1563102 h 1600474"/>
              <a:gd name="connsiteX107" fmla="*/ 669055 w 9662615"/>
              <a:gd name="connsiteY107" fmla="*/ 1543638 h 1600474"/>
              <a:gd name="connsiteX108" fmla="*/ 506152 w 9662615"/>
              <a:gd name="connsiteY108" fmla="*/ 1549124 h 1600474"/>
              <a:gd name="connsiteX109" fmla="*/ 472797 w 9662615"/>
              <a:gd name="connsiteY109" fmla="*/ 1568904 h 1600474"/>
              <a:gd name="connsiteX110" fmla="*/ 427864 w 9662615"/>
              <a:gd name="connsiteY110" fmla="*/ 1580848 h 1600474"/>
              <a:gd name="connsiteX111" fmla="*/ 408381 w 9662615"/>
              <a:gd name="connsiteY111" fmla="*/ 1552940 h 1600474"/>
              <a:gd name="connsiteX112" fmla="*/ 267163 w 9662615"/>
              <a:gd name="connsiteY112" fmla="*/ 1531913 h 1600474"/>
              <a:gd name="connsiteX113" fmla="*/ 196644 w 9662615"/>
              <a:gd name="connsiteY113" fmla="*/ 1524565 h 1600474"/>
              <a:gd name="connsiteX114" fmla="*/ 86819 w 9662615"/>
              <a:gd name="connsiteY114" fmla="*/ 1519517 h 1600474"/>
              <a:gd name="connsiteX115" fmla="*/ 53369 w 9662615"/>
              <a:gd name="connsiteY115" fmla="*/ 1516853 h 1600474"/>
              <a:gd name="connsiteX116" fmla="*/ 2359 w 9662615"/>
              <a:gd name="connsiteY116" fmla="*/ 1515247 h 1600474"/>
              <a:gd name="connsiteX117" fmla="*/ 0 w 9662615"/>
              <a:gd name="connsiteY117" fmla="*/ 1514932 h 1600474"/>
              <a:gd name="connsiteX118" fmla="*/ 0 w 9662615"/>
              <a:gd name="connsiteY118" fmla="*/ 0 h 1600474"/>
              <a:gd name="connsiteX0" fmla="*/ 0 w 9662615"/>
              <a:gd name="connsiteY0" fmla="*/ 0 h 1679987"/>
              <a:gd name="connsiteX1" fmla="*/ 9662615 w 9662615"/>
              <a:gd name="connsiteY1" fmla="*/ 0 h 1679987"/>
              <a:gd name="connsiteX2" fmla="*/ 9662615 w 9662615"/>
              <a:gd name="connsiteY2" fmla="*/ 1280346 h 1679987"/>
              <a:gd name="connsiteX3" fmla="*/ 9658420 w 9662615"/>
              <a:gd name="connsiteY3" fmla="*/ 1280106 h 1679987"/>
              <a:gd name="connsiteX4" fmla="*/ 9469546 w 9662615"/>
              <a:gd name="connsiteY4" fmla="*/ 1289837 h 1679987"/>
              <a:gd name="connsiteX5" fmla="*/ 9385895 w 9662615"/>
              <a:gd name="connsiteY5" fmla="*/ 1269203 h 1679987"/>
              <a:gd name="connsiteX6" fmla="*/ 9144767 w 9662615"/>
              <a:gd name="connsiteY6" fmla="*/ 1264120 h 1679987"/>
              <a:gd name="connsiteX7" fmla="*/ 8837252 w 9662615"/>
              <a:gd name="connsiteY7" fmla="*/ 1350515 h 1679987"/>
              <a:gd name="connsiteX8" fmla="*/ 8705466 w 9662615"/>
              <a:gd name="connsiteY8" fmla="*/ 1342419 h 1679987"/>
              <a:gd name="connsiteX9" fmla="*/ 8652221 w 9662615"/>
              <a:gd name="connsiteY9" fmla="*/ 1326906 h 1679987"/>
              <a:gd name="connsiteX10" fmla="*/ 8632312 w 9662615"/>
              <a:gd name="connsiteY10" fmla="*/ 1326025 h 1679987"/>
              <a:gd name="connsiteX11" fmla="*/ 8591582 w 9662615"/>
              <a:gd name="connsiteY11" fmla="*/ 1341666 h 1679987"/>
              <a:gd name="connsiteX12" fmla="*/ 8537336 w 9662615"/>
              <a:gd name="connsiteY12" fmla="*/ 1341684 h 1679987"/>
              <a:gd name="connsiteX13" fmla="*/ 8472508 w 9662615"/>
              <a:gd name="connsiteY13" fmla="*/ 1363109 h 1679987"/>
              <a:gd name="connsiteX14" fmla="*/ 8258477 w 9662615"/>
              <a:gd name="connsiteY14" fmla="*/ 1370666 h 1679987"/>
              <a:gd name="connsiteX15" fmla="*/ 8197961 w 9662615"/>
              <a:gd name="connsiteY15" fmla="*/ 1392804 h 1679987"/>
              <a:gd name="connsiteX16" fmla="*/ 8171196 w 9662615"/>
              <a:gd name="connsiteY16" fmla="*/ 1397216 h 1679987"/>
              <a:gd name="connsiteX17" fmla="*/ 8127667 w 9662615"/>
              <a:gd name="connsiteY17" fmla="*/ 1418254 h 1679987"/>
              <a:gd name="connsiteX18" fmla="*/ 7974579 w 9662615"/>
              <a:gd name="connsiteY18" fmla="*/ 1383439 h 1679987"/>
              <a:gd name="connsiteX19" fmla="*/ 7768351 w 9662615"/>
              <a:gd name="connsiteY19" fmla="*/ 1395051 h 1679987"/>
              <a:gd name="connsiteX20" fmla="*/ 7635985 w 9662615"/>
              <a:gd name="connsiteY20" fmla="*/ 1386363 h 1679987"/>
              <a:gd name="connsiteX21" fmla="*/ 7466069 w 9662615"/>
              <a:gd name="connsiteY21" fmla="*/ 1377654 h 1679987"/>
              <a:gd name="connsiteX22" fmla="*/ 7355642 w 9662615"/>
              <a:gd name="connsiteY22" fmla="*/ 1407761 h 1679987"/>
              <a:gd name="connsiteX23" fmla="*/ 7151610 w 9662615"/>
              <a:gd name="connsiteY23" fmla="*/ 1397856 h 1679987"/>
              <a:gd name="connsiteX24" fmla="*/ 7082147 w 9662615"/>
              <a:gd name="connsiteY24" fmla="*/ 1406113 h 1679987"/>
              <a:gd name="connsiteX25" fmla="*/ 7014958 w 9662615"/>
              <a:gd name="connsiteY25" fmla="*/ 1396883 h 1679987"/>
              <a:gd name="connsiteX26" fmla="*/ 6907567 w 9662615"/>
              <a:gd name="connsiteY26" fmla="*/ 1419149 h 1679987"/>
              <a:gd name="connsiteX27" fmla="*/ 6748428 w 9662615"/>
              <a:gd name="connsiteY27" fmla="*/ 1420308 h 1679987"/>
              <a:gd name="connsiteX28" fmla="*/ 6654257 w 9662615"/>
              <a:gd name="connsiteY28" fmla="*/ 1424143 h 1679987"/>
              <a:gd name="connsiteX29" fmla="*/ 6620123 w 9662615"/>
              <a:gd name="connsiteY29" fmla="*/ 1430535 h 1679987"/>
              <a:gd name="connsiteX30" fmla="*/ 6571355 w 9662615"/>
              <a:gd name="connsiteY30" fmla="*/ 1436144 h 1679987"/>
              <a:gd name="connsiteX31" fmla="*/ 6486557 w 9662615"/>
              <a:gd name="connsiteY31" fmla="*/ 1449861 h 1679987"/>
              <a:gd name="connsiteX32" fmla="*/ 6370419 w 9662615"/>
              <a:gd name="connsiteY32" fmla="*/ 1461649 h 1679987"/>
              <a:gd name="connsiteX33" fmla="*/ 6278839 w 9662615"/>
              <a:gd name="connsiteY33" fmla="*/ 1449160 h 1679987"/>
              <a:gd name="connsiteX34" fmla="*/ 6272455 w 9662615"/>
              <a:gd name="connsiteY34" fmla="*/ 1453191 h 1679987"/>
              <a:gd name="connsiteX35" fmla="*/ 6212659 w 9662615"/>
              <a:gd name="connsiteY35" fmla="*/ 1454850 h 1679987"/>
              <a:gd name="connsiteX36" fmla="*/ 6069317 w 9662615"/>
              <a:gd name="connsiteY36" fmla="*/ 1445838 h 1679987"/>
              <a:gd name="connsiteX37" fmla="*/ 5878477 w 9662615"/>
              <a:gd name="connsiteY37" fmla="*/ 1439180 h 1679987"/>
              <a:gd name="connsiteX38" fmla="*/ 5838387 w 9662615"/>
              <a:gd name="connsiteY38" fmla="*/ 1444679 h 1679987"/>
              <a:gd name="connsiteX39" fmla="*/ 5771136 w 9662615"/>
              <a:gd name="connsiteY39" fmla="*/ 1453639 h 1679987"/>
              <a:gd name="connsiteX40" fmla="*/ 5724081 w 9662615"/>
              <a:gd name="connsiteY40" fmla="*/ 1470431 h 1679987"/>
              <a:gd name="connsiteX41" fmla="*/ 5666577 w 9662615"/>
              <a:gd name="connsiteY41" fmla="*/ 1473921 h 1679987"/>
              <a:gd name="connsiteX42" fmla="*/ 5649068 w 9662615"/>
              <a:gd name="connsiteY42" fmla="*/ 1461676 h 1679987"/>
              <a:gd name="connsiteX43" fmla="*/ 5588902 w 9662615"/>
              <a:gd name="connsiteY43" fmla="*/ 1469647 h 1679987"/>
              <a:gd name="connsiteX44" fmla="*/ 5498090 w 9662615"/>
              <a:gd name="connsiteY44" fmla="*/ 1483173 h 1679987"/>
              <a:gd name="connsiteX45" fmla="*/ 5444641 w 9662615"/>
              <a:gd name="connsiteY45" fmla="*/ 1487602 h 1679987"/>
              <a:gd name="connsiteX46" fmla="*/ 5299812 w 9662615"/>
              <a:gd name="connsiteY46" fmla="*/ 1503362 h 1679987"/>
              <a:gd name="connsiteX47" fmla="*/ 5213947 w 9662615"/>
              <a:gd name="connsiteY47" fmla="*/ 1516637 h 1679987"/>
              <a:gd name="connsiteX48" fmla="*/ 5090342 w 9662615"/>
              <a:gd name="connsiteY48" fmla="*/ 1546680 h 1679987"/>
              <a:gd name="connsiteX49" fmla="*/ 5129812 w 9662615"/>
              <a:gd name="connsiteY49" fmla="*/ 1521277 h 1679987"/>
              <a:gd name="connsiteX50" fmla="*/ 5059484 w 9662615"/>
              <a:gd name="connsiteY50" fmla="*/ 1546802 h 1679987"/>
              <a:gd name="connsiteX51" fmla="*/ 5038524 w 9662615"/>
              <a:gd name="connsiteY51" fmla="*/ 1545675 h 1679987"/>
              <a:gd name="connsiteX52" fmla="*/ 5026564 w 9662615"/>
              <a:gd name="connsiteY52" fmla="*/ 1545376 h 1679987"/>
              <a:gd name="connsiteX53" fmla="*/ 4969433 w 9662615"/>
              <a:gd name="connsiteY53" fmla="*/ 1550865 h 1679987"/>
              <a:gd name="connsiteX54" fmla="*/ 4929254 w 9662615"/>
              <a:gd name="connsiteY54" fmla="*/ 1563452 h 1679987"/>
              <a:gd name="connsiteX55" fmla="*/ 4871726 w 9662615"/>
              <a:gd name="connsiteY55" fmla="*/ 1570584 h 1679987"/>
              <a:gd name="connsiteX56" fmla="*/ 4843267 w 9662615"/>
              <a:gd name="connsiteY56" fmla="*/ 1561459 h 1679987"/>
              <a:gd name="connsiteX57" fmla="*/ 4821058 w 9662615"/>
              <a:gd name="connsiteY57" fmla="*/ 1553078 h 1679987"/>
              <a:gd name="connsiteX58" fmla="*/ 4791466 w 9662615"/>
              <a:gd name="connsiteY58" fmla="*/ 1561324 h 1679987"/>
              <a:gd name="connsiteX59" fmla="*/ 4784247 w 9662615"/>
              <a:gd name="connsiteY59" fmla="*/ 1562342 h 1679987"/>
              <a:gd name="connsiteX60" fmla="*/ 4739309 w 9662615"/>
              <a:gd name="connsiteY60" fmla="*/ 1553948 h 1679987"/>
              <a:gd name="connsiteX61" fmla="*/ 4697562 w 9662615"/>
              <a:gd name="connsiteY61" fmla="*/ 1551206 h 1679987"/>
              <a:gd name="connsiteX62" fmla="*/ 4650737 w 9662615"/>
              <a:gd name="connsiteY62" fmla="*/ 1537381 h 1679987"/>
              <a:gd name="connsiteX63" fmla="*/ 4583150 w 9662615"/>
              <a:gd name="connsiteY63" fmla="*/ 1529064 h 1679987"/>
              <a:gd name="connsiteX64" fmla="*/ 4521734 w 9662615"/>
              <a:gd name="connsiteY64" fmla="*/ 1529359 h 1679987"/>
              <a:gd name="connsiteX65" fmla="*/ 4382398 w 9662615"/>
              <a:gd name="connsiteY65" fmla="*/ 1534108 h 1679987"/>
              <a:gd name="connsiteX66" fmla="*/ 4221826 w 9662615"/>
              <a:gd name="connsiteY66" fmla="*/ 1500972 h 1679987"/>
              <a:gd name="connsiteX67" fmla="*/ 4096601 w 9662615"/>
              <a:gd name="connsiteY67" fmla="*/ 1521563 h 1679987"/>
              <a:gd name="connsiteX68" fmla="*/ 3879195 w 9662615"/>
              <a:gd name="connsiteY68" fmla="*/ 1679987 h 1679987"/>
              <a:gd name="connsiteX69" fmla="*/ 3833906 w 9662615"/>
              <a:gd name="connsiteY69" fmla="*/ 1516637 h 1679987"/>
              <a:gd name="connsiteX70" fmla="*/ 3696258 w 9662615"/>
              <a:gd name="connsiteY70" fmla="*/ 1537563 h 1679987"/>
              <a:gd name="connsiteX71" fmla="*/ 3594070 w 9662615"/>
              <a:gd name="connsiteY71" fmla="*/ 1509422 h 1679987"/>
              <a:gd name="connsiteX72" fmla="*/ 3565233 w 9662615"/>
              <a:gd name="connsiteY72" fmla="*/ 1515122 h 1679987"/>
              <a:gd name="connsiteX73" fmla="*/ 3560267 w 9662615"/>
              <a:gd name="connsiteY73" fmla="*/ 1516288 h 1679987"/>
              <a:gd name="connsiteX74" fmla="*/ 3540258 w 9662615"/>
              <a:gd name="connsiteY74" fmla="*/ 1516976 h 1679987"/>
              <a:gd name="connsiteX75" fmla="*/ 3534780 w 9662615"/>
              <a:gd name="connsiteY75" fmla="*/ 1522141 h 1679987"/>
              <a:gd name="connsiteX76" fmla="*/ 3504783 w 9662615"/>
              <a:gd name="connsiteY76" fmla="*/ 1526739 h 1679987"/>
              <a:gd name="connsiteX77" fmla="*/ 3430805 w 9662615"/>
              <a:gd name="connsiteY77" fmla="*/ 1542521 h 1679987"/>
              <a:gd name="connsiteX78" fmla="*/ 3292707 w 9662615"/>
              <a:gd name="connsiteY78" fmla="*/ 1520490 h 1679987"/>
              <a:gd name="connsiteX79" fmla="*/ 3187872 w 9662615"/>
              <a:gd name="connsiteY79" fmla="*/ 1519991 h 1679987"/>
              <a:gd name="connsiteX80" fmla="*/ 3148026 w 9662615"/>
              <a:gd name="connsiteY80" fmla="*/ 1524777 h 1679987"/>
              <a:gd name="connsiteX81" fmla="*/ 3092394 w 9662615"/>
              <a:gd name="connsiteY81" fmla="*/ 1528115 h 1679987"/>
              <a:gd name="connsiteX82" fmla="*/ 2994200 w 9662615"/>
              <a:gd name="connsiteY82" fmla="*/ 1537857 h 1679987"/>
              <a:gd name="connsiteX83" fmla="*/ 2862301 w 9662615"/>
              <a:gd name="connsiteY83" fmla="*/ 1544250 h 1679987"/>
              <a:gd name="connsiteX84" fmla="*/ 2766335 w 9662615"/>
              <a:gd name="connsiteY84" fmla="*/ 1527662 h 1679987"/>
              <a:gd name="connsiteX85" fmla="*/ 2757836 w 9662615"/>
              <a:gd name="connsiteY85" fmla="*/ 1531371 h 1679987"/>
              <a:gd name="connsiteX86" fmla="*/ 2691555 w 9662615"/>
              <a:gd name="connsiteY86" fmla="*/ 1530283 h 1679987"/>
              <a:gd name="connsiteX87" fmla="*/ 2491676 w 9662615"/>
              <a:gd name="connsiteY87" fmla="*/ 1500859 h 1679987"/>
              <a:gd name="connsiteX88" fmla="*/ 2378036 w 9662615"/>
              <a:gd name="connsiteY88" fmla="*/ 1520645 h 1679987"/>
              <a:gd name="connsiteX89" fmla="*/ 2284269 w 9662615"/>
              <a:gd name="connsiteY89" fmla="*/ 1503068 h 1679987"/>
              <a:gd name="connsiteX90" fmla="*/ 2207104 w 9662615"/>
              <a:gd name="connsiteY90" fmla="*/ 1508888 h 1679987"/>
              <a:gd name="connsiteX91" fmla="*/ 2149226 w 9662615"/>
              <a:gd name="connsiteY91" fmla="*/ 1523409 h 1679987"/>
              <a:gd name="connsiteX92" fmla="*/ 2084783 w 9662615"/>
              <a:gd name="connsiteY92" fmla="*/ 1524245 h 1679987"/>
              <a:gd name="connsiteX93" fmla="*/ 2070075 w 9662615"/>
              <a:gd name="connsiteY93" fmla="*/ 1511285 h 1679987"/>
              <a:gd name="connsiteX94" fmla="*/ 2001057 w 9662615"/>
              <a:gd name="connsiteY94" fmla="*/ 1516449 h 1679987"/>
              <a:gd name="connsiteX95" fmla="*/ 1896330 w 9662615"/>
              <a:gd name="connsiteY95" fmla="*/ 1525725 h 1679987"/>
              <a:gd name="connsiteX96" fmla="*/ 1835994 w 9662615"/>
              <a:gd name="connsiteY96" fmla="*/ 1527678 h 1679987"/>
              <a:gd name="connsiteX97" fmla="*/ 1671119 w 9662615"/>
              <a:gd name="connsiteY97" fmla="*/ 1536701 h 1679987"/>
              <a:gd name="connsiteX98" fmla="*/ 1601337 w 9662615"/>
              <a:gd name="connsiteY98" fmla="*/ 1548552 h 1679987"/>
              <a:gd name="connsiteX99" fmla="*/ 1407755 w 9662615"/>
              <a:gd name="connsiteY99" fmla="*/ 1571444 h 1679987"/>
              <a:gd name="connsiteX100" fmla="*/ 1271994 w 9662615"/>
              <a:gd name="connsiteY100" fmla="*/ 1579471 h 1679987"/>
              <a:gd name="connsiteX101" fmla="*/ 1249226 w 9662615"/>
              <a:gd name="connsiteY101" fmla="*/ 1583140 h 1679987"/>
              <a:gd name="connsiteX102" fmla="*/ 1217719 w 9662615"/>
              <a:gd name="connsiteY102" fmla="*/ 1580863 h 1679987"/>
              <a:gd name="connsiteX103" fmla="*/ 1091432 w 9662615"/>
              <a:gd name="connsiteY103" fmla="*/ 1571003 h 1679987"/>
              <a:gd name="connsiteX104" fmla="*/ 992039 w 9662615"/>
              <a:gd name="connsiteY104" fmla="*/ 1556662 h 1679987"/>
              <a:gd name="connsiteX105" fmla="*/ 868264 w 9662615"/>
              <a:gd name="connsiteY105" fmla="*/ 1566392 h 1679987"/>
              <a:gd name="connsiteX106" fmla="*/ 792765 w 9662615"/>
              <a:gd name="connsiteY106" fmla="*/ 1563102 h 1679987"/>
              <a:gd name="connsiteX107" fmla="*/ 669055 w 9662615"/>
              <a:gd name="connsiteY107" fmla="*/ 1543638 h 1679987"/>
              <a:gd name="connsiteX108" fmla="*/ 506152 w 9662615"/>
              <a:gd name="connsiteY108" fmla="*/ 1549124 h 1679987"/>
              <a:gd name="connsiteX109" fmla="*/ 472797 w 9662615"/>
              <a:gd name="connsiteY109" fmla="*/ 1568904 h 1679987"/>
              <a:gd name="connsiteX110" fmla="*/ 427864 w 9662615"/>
              <a:gd name="connsiteY110" fmla="*/ 1580848 h 1679987"/>
              <a:gd name="connsiteX111" fmla="*/ 408381 w 9662615"/>
              <a:gd name="connsiteY111" fmla="*/ 1552940 h 1679987"/>
              <a:gd name="connsiteX112" fmla="*/ 267163 w 9662615"/>
              <a:gd name="connsiteY112" fmla="*/ 1531913 h 1679987"/>
              <a:gd name="connsiteX113" fmla="*/ 196644 w 9662615"/>
              <a:gd name="connsiteY113" fmla="*/ 1524565 h 1679987"/>
              <a:gd name="connsiteX114" fmla="*/ 86819 w 9662615"/>
              <a:gd name="connsiteY114" fmla="*/ 1519517 h 1679987"/>
              <a:gd name="connsiteX115" fmla="*/ 53369 w 9662615"/>
              <a:gd name="connsiteY115" fmla="*/ 1516853 h 1679987"/>
              <a:gd name="connsiteX116" fmla="*/ 2359 w 9662615"/>
              <a:gd name="connsiteY116" fmla="*/ 1515247 h 1679987"/>
              <a:gd name="connsiteX117" fmla="*/ 0 w 9662615"/>
              <a:gd name="connsiteY117" fmla="*/ 1514932 h 1679987"/>
              <a:gd name="connsiteX118" fmla="*/ 0 w 9662615"/>
              <a:gd name="connsiteY118" fmla="*/ 0 h 1679987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723719"/>
              <a:gd name="connsiteX1" fmla="*/ 9662615 w 9662615"/>
              <a:gd name="connsiteY1" fmla="*/ 0 h 1723719"/>
              <a:gd name="connsiteX2" fmla="*/ 9662615 w 9662615"/>
              <a:gd name="connsiteY2" fmla="*/ 1280346 h 1723719"/>
              <a:gd name="connsiteX3" fmla="*/ 9658420 w 9662615"/>
              <a:gd name="connsiteY3" fmla="*/ 1280106 h 1723719"/>
              <a:gd name="connsiteX4" fmla="*/ 9469546 w 9662615"/>
              <a:gd name="connsiteY4" fmla="*/ 1289837 h 1723719"/>
              <a:gd name="connsiteX5" fmla="*/ 9385895 w 9662615"/>
              <a:gd name="connsiteY5" fmla="*/ 1269203 h 1723719"/>
              <a:gd name="connsiteX6" fmla="*/ 9144767 w 9662615"/>
              <a:gd name="connsiteY6" fmla="*/ 1264120 h 1723719"/>
              <a:gd name="connsiteX7" fmla="*/ 8837252 w 9662615"/>
              <a:gd name="connsiteY7" fmla="*/ 1350515 h 1723719"/>
              <a:gd name="connsiteX8" fmla="*/ 8705466 w 9662615"/>
              <a:gd name="connsiteY8" fmla="*/ 1342419 h 1723719"/>
              <a:gd name="connsiteX9" fmla="*/ 8652221 w 9662615"/>
              <a:gd name="connsiteY9" fmla="*/ 1326906 h 1723719"/>
              <a:gd name="connsiteX10" fmla="*/ 8632312 w 9662615"/>
              <a:gd name="connsiteY10" fmla="*/ 1326025 h 1723719"/>
              <a:gd name="connsiteX11" fmla="*/ 8591582 w 9662615"/>
              <a:gd name="connsiteY11" fmla="*/ 1341666 h 1723719"/>
              <a:gd name="connsiteX12" fmla="*/ 8537336 w 9662615"/>
              <a:gd name="connsiteY12" fmla="*/ 1341684 h 1723719"/>
              <a:gd name="connsiteX13" fmla="*/ 8472508 w 9662615"/>
              <a:gd name="connsiteY13" fmla="*/ 1363109 h 1723719"/>
              <a:gd name="connsiteX14" fmla="*/ 8258477 w 9662615"/>
              <a:gd name="connsiteY14" fmla="*/ 1370666 h 1723719"/>
              <a:gd name="connsiteX15" fmla="*/ 8197961 w 9662615"/>
              <a:gd name="connsiteY15" fmla="*/ 1392804 h 1723719"/>
              <a:gd name="connsiteX16" fmla="*/ 8171196 w 9662615"/>
              <a:gd name="connsiteY16" fmla="*/ 1397216 h 1723719"/>
              <a:gd name="connsiteX17" fmla="*/ 8127667 w 9662615"/>
              <a:gd name="connsiteY17" fmla="*/ 1418254 h 1723719"/>
              <a:gd name="connsiteX18" fmla="*/ 7974579 w 9662615"/>
              <a:gd name="connsiteY18" fmla="*/ 1383439 h 1723719"/>
              <a:gd name="connsiteX19" fmla="*/ 7768351 w 9662615"/>
              <a:gd name="connsiteY19" fmla="*/ 1395051 h 1723719"/>
              <a:gd name="connsiteX20" fmla="*/ 7635985 w 9662615"/>
              <a:gd name="connsiteY20" fmla="*/ 1386363 h 1723719"/>
              <a:gd name="connsiteX21" fmla="*/ 7466069 w 9662615"/>
              <a:gd name="connsiteY21" fmla="*/ 1377654 h 1723719"/>
              <a:gd name="connsiteX22" fmla="*/ 7355642 w 9662615"/>
              <a:gd name="connsiteY22" fmla="*/ 1407761 h 1723719"/>
              <a:gd name="connsiteX23" fmla="*/ 7151610 w 9662615"/>
              <a:gd name="connsiteY23" fmla="*/ 1397856 h 1723719"/>
              <a:gd name="connsiteX24" fmla="*/ 7082147 w 9662615"/>
              <a:gd name="connsiteY24" fmla="*/ 1406113 h 1723719"/>
              <a:gd name="connsiteX25" fmla="*/ 7014958 w 9662615"/>
              <a:gd name="connsiteY25" fmla="*/ 1396883 h 1723719"/>
              <a:gd name="connsiteX26" fmla="*/ 6907567 w 9662615"/>
              <a:gd name="connsiteY26" fmla="*/ 1419149 h 1723719"/>
              <a:gd name="connsiteX27" fmla="*/ 6748428 w 9662615"/>
              <a:gd name="connsiteY27" fmla="*/ 1420308 h 1723719"/>
              <a:gd name="connsiteX28" fmla="*/ 6654257 w 9662615"/>
              <a:gd name="connsiteY28" fmla="*/ 1424143 h 1723719"/>
              <a:gd name="connsiteX29" fmla="*/ 6620123 w 9662615"/>
              <a:gd name="connsiteY29" fmla="*/ 1430535 h 1723719"/>
              <a:gd name="connsiteX30" fmla="*/ 6571355 w 9662615"/>
              <a:gd name="connsiteY30" fmla="*/ 1436144 h 1723719"/>
              <a:gd name="connsiteX31" fmla="*/ 6486557 w 9662615"/>
              <a:gd name="connsiteY31" fmla="*/ 1449861 h 1723719"/>
              <a:gd name="connsiteX32" fmla="*/ 6370419 w 9662615"/>
              <a:gd name="connsiteY32" fmla="*/ 1461649 h 1723719"/>
              <a:gd name="connsiteX33" fmla="*/ 6278839 w 9662615"/>
              <a:gd name="connsiteY33" fmla="*/ 1449160 h 1723719"/>
              <a:gd name="connsiteX34" fmla="*/ 6272455 w 9662615"/>
              <a:gd name="connsiteY34" fmla="*/ 1453191 h 1723719"/>
              <a:gd name="connsiteX35" fmla="*/ 6212659 w 9662615"/>
              <a:gd name="connsiteY35" fmla="*/ 1454850 h 1723719"/>
              <a:gd name="connsiteX36" fmla="*/ 6069317 w 9662615"/>
              <a:gd name="connsiteY36" fmla="*/ 1445838 h 1723719"/>
              <a:gd name="connsiteX37" fmla="*/ 5878477 w 9662615"/>
              <a:gd name="connsiteY37" fmla="*/ 1439180 h 1723719"/>
              <a:gd name="connsiteX38" fmla="*/ 5838387 w 9662615"/>
              <a:gd name="connsiteY38" fmla="*/ 1444679 h 1723719"/>
              <a:gd name="connsiteX39" fmla="*/ 5771136 w 9662615"/>
              <a:gd name="connsiteY39" fmla="*/ 1453639 h 1723719"/>
              <a:gd name="connsiteX40" fmla="*/ 5724081 w 9662615"/>
              <a:gd name="connsiteY40" fmla="*/ 1470431 h 1723719"/>
              <a:gd name="connsiteX41" fmla="*/ 5666577 w 9662615"/>
              <a:gd name="connsiteY41" fmla="*/ 1473921 h 1723719"/>
              <a:gd name="connsiteX42" fmla="*/ 5649068 w 9662615"/>
              <a:gd name="connsiteY42" fmla="*/ 1461676 h 1723719"/>
              <a:gd name="connsiteX43" fmla="*/ 5588902 w 9662615"/>
              <a:gd name="connsiteY43" fmla="*/ 1469647 h 1723719"/>
              <a:gd name="connsiteX44" fmla="*/ 5498090 w 9662615"/>
              <a:gd name="connsiteY44" fmla="*/ 1483173 h 1723719"/>
              <a:gd name="connsiteX45" fmla="*/ 5444641 w 9662615"/>
              <a:gd name="connsiteY45" fmla="*/ 1487602 h 1723719"/>
              <a:gd name="connsiteX46" fmla="*/ 5299812 w 9662615"/>
              <a:gd name="connsiteY46" fmla="*/ 1503362 h 1723719"/>
              <a:gd name="connsiteX47" fmla="*/ 5213947 w 9662615"/>
              <a:gd name="connsiteY47" fmla="*/ 1516637 h 1723719"/>
              <a:gd name="connsiteX48" fmla="*/ 5090342 w 9662615"/>
              <a:gd name="connsiteY48" fmla="*/ 1546680 h 1723719"/>
              <a:gd name="connsiteX49" fmla="*/ 5129812 w 9662615"/>
              <a:gd name="connsiteY49" fmla="*/ 1521277 h 1723719"/>
              <a:gd name="connsiteX50" fmla="*/ 5059484 w 9662615"/>
              <a:gd name="connsiteY50" fmla="*/ 1546802 h 1723719"/>
              <a:gd name="connsiteX51" fmla="*/ 5038524 w 9662615"/>
              <a:gd name="connsiteY51" fmla="*/ 1545675 h 1723719"/>
              <a:gd name="connsiteX52" fmla="*/ 5026564 w 9662615"/>
              <a:gd name="connsiteY52" fmla="*/ 1545376 h 1723719"/>
              <a:gd name="connsiteX53" fmla="*/ 4969433 w 9662615"/>
              <a:gd name="connsiteY53" fmla="*/ 1550865 h 1723719"/>
              <a:gd name="connsiteX54" fmla="*/ 4929254 w 9662615"/>
              <a:gd name="connsiteY54" fmla="*/ 1563452 h 1723719"/>
              <a:gd name="connsiteX55" fmla="*/ 4871726 w 9662615"/>
              <a:gd name="connsiteY55" fmla="*/ 1570584 h 1723719"/>
              <a:gd name="connsiteX56" fmla="*/ 4843267 w 9662615"/>
              <a:gd name="connsiteY56" fmla="*/ 1561459 h 1723719"/>
              <a:gd name="connsiteX57" fmla="*/ 4821058 w 9662615"/>
              <a:gd name="connsiteY57" fmla="*/ 1553078 h 1723719"/>
              <a:gd name="connsiteX58" fmla="*/ 4791466 w 9662615"/>
              <a:gd name="connsiteY58" fmla="*/ 1561324 h 1723719"/>
              <a:gd name="connsiteX59" fmla="*/ 4784247 w 9662615"/>
              <a:gd name="connsiteY59" fmla="*/ 1562342 h 1723719"/>
              <a:gd name="connsiteX60" fmla="*/ 4739309 w 9662615"/>
              <a:gd name="connsiteY60" fmla="*/ 1553948 h 1723719"/>
              <a:gd name="connsiteX61" fmla="*/ 4697562 w 9662615"/>
              <a:gd name="connsiteY61" fmla="*/ 1551206 h 1723719"/>
              <a:gd name="connsiteX62" fmla="*/ 4650737 w 9662615"/>
              <a:gd name="connsiteY62" fmla="*/ 1537381 h 1723719"/>
              <a:gd name="connsiteX63" fmla="*/ 4583150 w 9662615"/>
              <a:gd name="connsiteY63" fmla="*/ 1529064 h 1723719"/>
              <a:gd name="connsiteX64" fmla="*/ 4521734 w 9662615"/>
              <a:gd name="connsiteY64" fmla="*/ 1529359 h 1723719"/>
              <a:gd name="connsiteX65" fmla="*/ 4382398 w 9662615"/>
              <a:gd name="connsiteY65" fmla="*/ 1534108 h 1723719"/>
              <a:gd name="connsiteX66" fmla="*/ 4221826 w 9662615"/>
              <a:gd name="connsiteY66" fmla="*/ 1500972 h 1723719"/>
              <a:gd name="connsiteX67" fmla="*/ 4096601 w 9662615"/>
              <a:gd name="connsiteY67" fmla="*/ 1521563 h 1723719"/>
              <a:gd name="connsiteX68" fmla="*/ 3970635 w 9662615"/>
              <a:gd name="connsiteY68" fmla="*/ 1723719 h 1723719"/>
              <a:gd name="connsiteX69" fmla="*/ 3833906 w 9662615"/>
              <a:gd name="connsiteY69" fmla="*/ 1516637 h 1723719"/>
              <a:gd name="connsiteX70" fmla="*/ 3696258 w 9662615"/>
              <a:gd name="connsiteY70" fmla="*/ 1537563 h 1723719"/>
              <a:gd name="connsiteX71" fmla="*/ 3594070 w 9662615"/>
              <a:gd name="connsiteY71" fmla="*/ 1509422 h 1723719"/>
              <a:gd name="connsiteX72" fmla="*/ 3565233 w 9662615"/>
              <a:gd name="connsiteY72" fmla="*/ 1515122 h 1723719"/>
              <a:gd name="connsiteX73" fmla="*/ 3560267 w 9662615"/>
              <a:gd name="connsiteY73" fmla="*/ 1516288 h 1723719"/>
              <a:gd name="connsiteX74" fmla="*/ 3540258 w 9662615"/>
              <a:gd name="connsiteY74" fmla="*/ 1516976 h 1723719"/>
              <a:gd name="connsiteX75" fmla="*/ 3534780 w 9662615"/>
              <a:gd name="connsiteY75" fmla="*/ 1522141 h 1723719"/>
              <a:gd name="connsiteX76" fmla="*/ 3504783 w 9662615"/>
              <a:gd name="connsiteY76" fmla="*/ 1526739 h 1723719"/>
              <a:gd name="connsiteX77" fmla="*/ 3430805 w 9662615"/>
              <a:gd name="connsiteY77" fmla="*/ 1542521 h 1723719"/>
              <a:gd name="connsiteX78" fmla="*/ 3292707 w 9662615"/>
              <a:gd name="connsiteY78" fmla="*/ 1520490 h 1723719"/>
              <a:gd name="connsiteX79" fmla="*/ 3187872 w 9662615"/>
              <a:gd name="connsiteY79" fmla="*/ 1519991 h 1723719"/>
              <a:gd name="connsiteX80" fmla="*/ 3148026 w 9662615"/>
              <a:gd name="connsiteY80" fmla="*/ 1524777 h 1723719"/>
              <a:gd name="connsiteX81" fmla="*/ 3092394 w 9662615"/>
              <a:gd name="connsiteY81" fmla="*/ 1528115 h 1723719"/>
              <a:gd name="connsiteX82" fmla="*/ 2994200 w 9662615"/>
              <a:gd name="connsiteY82" fmla="*/ 1537857 h 1723719"/>
              <a:gd name="connsiteX83" fmla="*/ 2862301 w 9662615"/>
              <a:gd name="connsiteY83" fmla="*/ 1544250 h 1723719"/>
              <a:gd name="connsiteX84" fmla="*/ 2766335 w 9662615"/>
              <a:gd name="connsiteY84" fmla="*/ 1527662 h 1723719"/>
              <a:gd name="connsiteX85" fmla="*/ 2757836 w 9662615"/>
              <a:gd name="connsiteY85" fmla="*/ 1531371 h 1723719"/>
              <a:gd name="connsiteX86" fmla="*/ 2691555 w 9662615"/>
              <a:gd name="connsiteY86" fmla="*/ 1530283 h 1723719"/>
              <a:gd name="connsiteX87" fmla="*/ 2491676 w 9662615"/>
              <a:gd name="connsiteY87" fmla="*/ 1500859 h 1723719"/>
              <a:gd name="connsiteX88" fmla="*/ 2378036 w 9662615"/>
              <a:gd name="connsiteY88" fmla="*/ 1520645 h 1723719"/>
              <a:gd name="connsiteX89" fmla="*/ 2284269 w 9662615"/>
              <a:gd name="connsiteY89" fmla="*/ 1503068 h 1723719"/>
              <a:gd name="connsiteX90" fmla="*/ 2207104 w 9662615"/>
              <a:gd name="connsiteY90" fmla="*/ 1508888 h 1723719"/>
              <a:gd name="connsiteX91" fmla="*/ 2149226 w 9662615"/>
              <a:gd name="connsiteY91" fmla="*/ 1523409 h 1723719"/>
              <a:gd name="connsiteX92" fmla="*/ 2084783 w 9662615"/>
              <a:gd name="connsiteY92" fmla="*/ 1524245 h 1723719"/>
              <a:gd name="connsiteX93" fmla="*/ 2070075 w 9662615"/>
              <a:gd name="connsiteY93" fmla="*/ 1511285 h 1723719"/>
              <a:gd name="connsiteX94" fmla="*/ 2001057 w 9662615"/>
              <a:gd name="connsiteY94" fmla="*/ 1516449 h 1723719"/>
              <a:gd name="connsiteX95" fmla="*/ 1896330 w 9662615"/>
              <a:gd name="connsiteY95" fmla="*/ 1525725 h 1723719"/>
              <a:gd name="connsiteX96" fmla="*/ 1835994 w 9662615"/>
              <a:gd name="connsiteY96" fmla="*/ 1527678 h 1723719"/>
              <a:gd name="connsiteX97" fmla="*/ 1671119 w 9662615"/>
              <a:gd name="connsiteY97" fmla="*/ 1536701 h 1723719"/>
              <a:gd name="connsiteX98" fmla="*/ 1601337 w 9662615"/>
              <a:gd name="connsiteY98" fmla="*/ 1548552 h 1723719"/>
              <a:gd name="connsiteX99" fmla="*/ 1407755 w 9662615"/>
              <a:gd name="connsiteY99" fmla="*/ 1571444 h 1723719"/>
              <a:gd name="connsiteX100" fmla="*/ 1271994 w 9662615"/>
              <a:gd name="connsiteY100" fmla="*/ 1579471 h 1723719"/>
              <a:gd name="connsiteX101" fmla="*/ 1249226 w 9662615"/>
              <a:gd name="connsiteY101" fmla="*/ 1583140 h 1723719"/>
              <a:gd name="connsiteX102" fmla="*/ 1217719 w 9662615"/>
              <a:gd name="connsiteY102" fmla="*/ 1580863 h 1723719"/>
              <a:gd name="connsiteX103" fmla="*/ 1091432 w 9662615"/>
              <a:gd name="connsiteY103" fmla="*/ 1571003 h 1723719"/>
              <a:gd name="connsiteX104" fmla="*/ 992039 w 9662615"/>
              <a:gd name="connsiteY104" fmla="*/ 1556662 h 1723719"/>
              <a:gd name="connsiteX105" fmla="*/ 868264 w 9662615"/>
              <a:gd name="connsiteY105" fmla="*/ 1566392 h 1723719"/>
              <a:gd name="connsiteX106" fmla="*/ 792765 w 9662615"/>
              <a:gd name="connsiteY106" fmla="*/ 1563102 h 1723719"/>
              <a:gd name="connsiteX107" fmla="*/ 669055 w 9662615"/>
              <a:gd name="connsiteY107" fmla="*/ 1543638 h 1723719"/>
              <a:gd name="connsiteX108" fmla="*/ 506152 w 9662615"/>
              <a:gd name="connsiteY108" fmla="*/ 1549124 h 1723719"/>
              <a:gd name="connsiteX109" fmla="*/ 472797 w 9662615"/>
              <a:gd name="connsiteY109" fmla="*/ 1568904 h 1723719"/>
              <a:gd name="connsiteX110" fmla="*/ 427864 w 9662615"/>
              <a:gd name="connsiteY110" fmla="*/ 1580848 h 1723719"/>
              <a:gd name="connsiteX111" fmla="*/ 408381 w 9662615"/>
              <a:gd name="connsiteY111" fmla="*/ 1552940 h 1723719"/>
              <a:gd name="connsiteX112" fmla="*/ 267163 w 9662615"/>
              <a:gd name="connsiteY112" fmla="*/ 1531913 h 1723719"/>
              <a:gd name="connsiteX113" fmla="*/ 196644 w 9662615"/>
              <a:gd name="connsiteY113" fmla="*/ 1524565 h 1723719"/>
              <a:gd name="connsiteX114" fmla="*/ 86819 w 9662615"/>
              <a:gd name="connsiteY114" fmla="*/ 1519517 h 1723719"/>
              <a:gd name="connsiteX115" fmla="*/ 53369 w 9662615"/>
              <a:gd name="connsiteY115" fmla="*/ 1516853 h 1723719"/>
              <a:gd name="connsiteX116" fmla="*/ 2359 w 9662615"/>
              <a:gd name="connsiteY116" fmla="*/ 1515247 h 1723719"/>
              <a:gd name="connsiteX117" fmla="*/ 0 w 9662615"/>
              <a:gd name="connsiteY117" fmla="*/ 1514932 h 1723719"/>
              <a:gd name="connsiteX118" fmla="*/ 0 w 9662615"/>
              <a:gd name="connsiteY118" fmla="*/ 0 h 1723719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18664 w 9662615"/>
              <a:gd name="connsiteY3" fmla="*/ 1331789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408381 w 9662615"/>
              <a:gd name="connsiteY110" fmla="*/ 1552940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40355 w 9662615"/>
              <a:gd name="connsiteY103" fmla="*/ 1560638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71994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91872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601337 w 9662615"/>
              <a:gd name="connsiteY97" fmla="*/ 1548552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920184 w 9662615"/>
              <a:gd name="connsiteY94" fmla="*/ 1533676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9662615" h="1603018">
                <a:moveTo>
                  <a:pt x="0" y="0"/>
                </a:moveTo>
                <a:lnTo>
                  <a:pt x="9662615" y="0"/>
                </a:lnTo>
                <a:lnTo>
                  <a:pt x="9662615" y="1280346"/>
                </a:lnTo>
                <a:lnTo>
                  <a:pt x="9551077" y="1292033"/>
                </a:lnTo>
                <a:cubicBezTo>
                  <a:pt x="9489925" y="1291588"/>
                  <a:pt x="9543615" y="1296257"/>
                  <a:pt x="9469546" y="1289837"/>
                </a:cubicBezTo>
                <a:cubicBezTo>
                  <a:pt x="9413040" y="1331485"/>
                  <a:pt x="9340031" y="1268376"/>
                  <a:pt x="9326260" y="1277155"/>
                </a:cubicBezTo>
                <a:cubicBezTo>
                  <a:pt x="9234251" y="1284900"/>
                  <a:pt x="9225377" y="1258935"/>
                  <a:pt x="9144767" y="1264120"/>
                </a:cubicBezTo>
                <a:cubicBezTo>
                  <a:pt x="9159115" y="1310075"/>
                  <a:pt x="9066692" y="1304806"/>
                  <a:pt x="8976400" y="1326661"/>
                </a:cubicBezTo>
                <a:cubicBezTo>
                  <a:pt x="8931920" y="1325947"/>
                  <a:pt x="8871807" y="1351060"/>
                  <a:pt x="8828711" y="1346394"/>
                </a:cubicBezTo>
                <a:cubicBezTo>
                  <a:pt x="8809650" y="1326213"/>
                  <a:pt x="8718313" y="1358527"/>
                  <a:pt x="8695953" y="1346784"/>
                </a:cubicBezTo>
                <a:cubicBezTo>
                  <a:pt x="8694290" y="1355317"/>
                  <a:pt x="8661526" y="1349865"/>
                  <a:pt x="8652191" y="1345903"/>
                </a:cubicBezTo>
                <a:cubicBezTo>
                  <a:pt x="8641363" y="1349626"/>
                  <a:pt x="8603292" y="1341304"/>
                  <a:pt x="8591582" y="1341666"/>
                </a:cubicBezTo>
                <a:cubicBezTo>
                  <a:pt x="8568421" y="1323004"/>
                  <a:pt x="8565847" y="1352287"/>
                  <a:pt x="8537336" y="1341684"/>
                </a:cubicBezTo>
                <a:cubicBezTo>
                  <a:pt x="8524809" y="1348019"/>
                  <a:pt x="8445703" y="1377667"/>
                  <a:pt x="8416849" y="1367085"/>
                </a:cubicBezTo>
                <a:cubicBezTo>
                  <a:pt x="8350736" y="1379599"/>
                  <a:pt x="8346589" y="1391624"/>
                  <a:pt x="8278355" y="1386569"/>
                </a:cubicBezTo>
                <a:cubicBezTo>
                  <a:pt x="8268756" y="1398649"/>
                  <a:pt x="8183331" y="1371185"/>
                  <a:pt x="8197961" y="1392804"/>
                </a:cubicBezTo>
                <a:cubicBezTo>
                  <a:pt x="8175189" y="1391748"/>
                  <a:pt x="8158503" y="1383145"/>
                  <a:pt x="8171196" y="1397216"/>
                </a:cubicBezTo>
                <a:cubicBezTo>
                  <a:pt x="8141821" y="1397466"/>
                  <a:pt x="8125626" y="1386947"/>
                  <a:pt x="8087910" y="1386449"/>
                </a:cubicBezTo>
                <a:cubicBezTo>
                  <a:pt x="8029319" y="1362701"/>
                  <a:pt x="8020916" y="1407035"/>
                  <a:pt x="7974579" y="1383439"/>
                </a:cubicBezTo>
                <a:cubicBezTo>
                  <a:pt x="7912074" y="1402493"/>
                  <a:pt x="7841761" y="1389550"/>
                  <a:pt x="7768351" y="1395051"/>
                </a:cubicBezTo>
                <a:cubicBezTo>
                  <a:pt x="7741665" y="1390266"/>
                  <a:pt x="7663663" y="1410813"/>
                  <a:pt x="7635985" y="1386363"/>
                </a:cubicBezTo>
                <a:cubicBezTo>
                  <a:pt x="7646173" y="1415707"/>
                  <a:pt x="7542198" y="1378410"/>
                  <a:pt x="7466069" y="1377654"/>
                </a:cubicBezTo>
                <a:cubicBezTo>
                  <a:pt x="7427626" y="1403818"/>
                  <a:pt x="7337822" y="1398948"/>
                  <a:pt x="7355642" y="1407761"/>
                </a:cubicBezTo>
                <a:cubicBezTo>
                  <a:pt x="7270634" y="1390553"/>
                  <a:pt x="7306340" y="1403822"/>
                  <a:pt x="7215220" y="1397856"/>
                </a:cubicBezTo>
                <a:cubicBezTo>
                  <a:pt x="7175381" y="1421457"/>
                  <a:pt x="7122339" y="1428094"/>
                  <a:pt x="7082147" y="1406113"/>
                </a:cubicBezTo>
                <a:cubicBezTo>
                  <a:pt x="7040624" y="1425217"/>
                  <a:pt x="7029993" y="1391726"/>
                  <a:pt x="6987129" y="1404834"/>
                </a:cubicBezTo>
                <a:cubicBezTo>
                  <a:pt x="6953477" y="1411964"/>
                  <a:pt x="6957479" y="1421694"/>
                  <a:pt x="6907567" y="1419149"/>
                </a:cubicBezTo>
                <a:cubicBezTo>
                  <a:pt x="6863513" y="1408514"/>
                  <a:pt x="6803088" y="1434619"/>
                  <a:pt x="6748428" y="1420308"/>
                </a:cubicBezTo>
                <a:cubicBezTo>
                  <a:pt x="6728317" y="1416860"/>
                  <a:pt x="6666046" y="1417296"/>
                  <a:pt x="6654257" y="1424143"/>
                </a:cubicBezTo>
                <a:cubicBezTo>
                  <a:pt x="6641271" y="1425628"/>
                  <a:pt x="6626125" y="1423202"/>
                  <a:pt x="6620123" y="1430535"/>
                </a:cubicBezTo>
                <a:cubicBezTo>
                  <a:pt x="6610208" y="1439359"/>
                  <a:pt x="6564906" y="1425734"/>
                  <a:pt x="6571355" y="1436144"/>
                </a:cubicBezTo>
                <a:cubicBezTo>
                  <a:pt x="6539188" y="1426808"/>
                  <a:pt x="6513602" y="1445293"/>
                  <a:pt x="6486557" y="1449861"/>
                </a:cubicBezTo>
                <a:cubicBezTo>
                  <a:pt x="6461221" y="1440598"/>
                  <a:pt x="6429457" y="1459319"/>
                  <a:pt x="6370419" y="1461649"/>
                </a:cubicBezTo>
                <a:cubicBezTo>
                  <a:pt x="6342558" y="1450937"/>
                  <a:pt x="6330664" y="1463365"/>
                  <a:pt x="6278839" y="1449160"/>
                </a:cubicBezTo>
                <a:cubicBezTo>
                  <a:pt x="6277206" y="1450621"/>
                  <a:pt x="6275057" y="1451978"/>
                  <a:pt x="6272455" y="1453191"/>
                </a:cubicBezTo>
                <a:cubicBezTo>
                  <a:pt x="6257338" y="1460236"/>
                  <a:pt x="6230567" y="1460979"/>
                  <a:pt x="6212659" y="1454850"/>
                </a:cubicBezTo>
                <a:cubicBezTo>
                  <a:pt x="6130994" y="1436046"/>
                  <a:pt x="6135790" y="1448771"/>
                  <a:pt x="6069317" y="1445838"/>
                </a:cubicBezTo>
                <a:cubicBezTo>
                  <a:pt x="5994738" y="1444791"/>
                  <a:pt x="5975991" y="1456673"/>
                  <a:pt x="5878477" y="1439180"/>
                </a:cubicBezTo>
                <a:cubicBezTo>
                  <a:pt x="5870803" y="1447519"/>
                  <a:pt x="5859206" y="1448153"/>
                  <a:pt x="5838387" y="1444679"/>
                </a:cubicBezTo>
                <a:cubicBezTo>
                  <a:pt x="5802317" y="1444778"/>
                  <a:pt x="5810848" y="1465165"/>
                  <a:pt x="5771136" y="1453639"/>
                </a:cubicBezTo>
                <a:cubicBezTo>
                  <a:pt x="5780732" y="1464484"/>
                  <a:pt x="5704275" y="1459369"/>
                  <a:pt x="5724081" y="1470431"/>
                </a:cubicBezTo>
                <a:cubicBezTo>
                  <a:pt x="5703536" y="1480946"/>
                  <a:pt x="5687323" y="1464719"/>
                  <a:pt x="5666577" y="1473921"/>
                </a:cubicBezTo>
                <a:cubicBezTo>
                  <a:pt x="5640974" y="1476520"/>
                  <a:pt x="5678275" y="1461854"/>
                  <a:pt x="5649068" y="1461676"/>
                </a:cubicBezTo>
                <a:cubicBezTo>
                  <a:pt x="5614218" y="1463443"/>
                  <a:pt x="5608578" y="1443299"/>
                  <a:pt x="5588902" y="1469647"/>
                </a:cubicBezTo>
                <a:cubicBezTo>
                  <a:pt x="5550386" y="1464321"/>
                  <a:pt x="5546573" y="1476049"/>
                  <a:pt x="5498090" y="1483173"/>
                </a:cubicBezTo>
                <a:cubicBezTo>
                  <a:pt x="5475226" y="1477314"/>
                  <a:pt x="5459293" y="1480930"/>
                  <a:pt x="5444641" y="1487602"/>
                </a:cubicBezTo>
                <a:cubicBezTo>
                  <a:pt x="5395328" y="1487320"/>
                  <a:pt x="5353572" y="1498007"/>
                  <a:pt x="5299812" y="1503362"/>
                </a:cubicBezTo>
                <a:cubicBezTo>
                  <a:pt x="5238326" y="1497756"/>
                  <a:pt x="5303225" y="1514963"/>
                  <a:pt x="5245752" y="1520612"/>
                </a:cubicBezTo>
                <a:cubicBezTo>
                  <a:pt x="5190753" y="1507732"/>
                  <a:pt x="5205712" y="1518627"/>
                  <a:pt x="5177807" y="1526802"/>
                </a:cubicBezTo>
                <a:lnTo>
                  <a:pt x="5113910" y="1533205"/>
                </a:lnTo>
                <a:lnTo>
                  <a:pt x="5059484" y="1546802"/>
                </a:lnTo>
                <a:lnTo>
                  <a:pt x="5038524" y="1545675"/>
                </a:lnTo>
                <a:lnTo>
                  <a:pt x="5026564" y="1545376"/>
                </a:lnTo>
                <a:cubicBezTo>
                  <a:pt x="5006873" y="1544046"/>
                  <a:pt x="4987701" y="1552900"/>
                  <a:pt x="4969433" y="1550865"/>
                </a:cubicBezTo>
                <a:cubicBezTo>
                  <a:pt x="4943627" y="1555066"/>
                  <a:pt x="4892754" y="1568818"/>
                  <a:pt x="4871726" y="1570584"/>
                </a:cubicBezTo>
                <a:cubicBezTo>
                  <a:pt x="4863638" y="1570310"/>
                  <a:pt x="4846771" y="1559566"/>
                  <a:pt x="4843267" y="1561459"/>
                </a:cubicBezTo>
                <a:lnTo>
                  <a:pt x="4821058" y="1553078"/>
                </a:lnTo>
                <a:lnTo>
                  <a:pt x="4791466" y="1561324"/>
                </a:lnTo>
                <a:lnTo>
                  <a:pt x="4784247" y="1562342"/>
                </a:lnTo>
                <a:cubicBezTo>
                  <a:pt x="4770593" y="1574121"/>
                  <a:pt x="4776816" y="1558072"/>
                  <a:pt x="4739309" y="1553948"/>
                </a:cubicBezTo>
                <a:cubicBezTo>
                  <a:pt x="4684311" y="1578213"/>
                  <a:pt x="4712803" y="1566697"/>
                  <a:pt x="4697562" y="1551206"/>
                </a:cubicBezTo>
                <a:lnTo>
                  <a:pt x="4650737" y="1537381"/>
                </a:lnTo>
                <a:cubicBezTo>
                  <a:pt x="4628208" y="1530633"/>
                  <a:pt x="4609654" y="1567617"/>
                  <a:pt x="4583150" y="1529064"/>
                </a:cubicBezTo>
                <a:cubicBezTo>
                  <a:pt x="4575879" y="1527088"/>
                  <a:pt x="4527005" y="1532552"/>
                  <a:pt x="4521734" y="1529359"/>
                </a:cubicBezTo>
                <a:cubicBezTo>
                  <a:pt x="4457980" y="1517590"/>
                  <a:pt x="4465052" y="1532003"/>
                  <a:pt x="4382398" y="1534108"/>
                </a:cubicBezTo>
                <a:cubicBezTo>
                  <a:pt x="4347480" y="1506889"/>
                  <a:pt x="4310783" y="1494709"/>
                  <a:pt x="4221826" y="1500972"/>
                </a:cubicBezTo>
                <a:cubicBezTo>
                  <a:pt x="4174471" y="1526598"/>
                  <a:pt x="4136675" y="1542031"/>
                  <a:pt x="4096601" y="1521563"/>
                </a:cubicBezTo>
                <a:cubicBezTo>
                  <a:pt x="4015086" y="1550501"/>
                  <a:pt x="3986123" y="1519347"/>
                  <a:pt x="4002441" y="1528912"/>
                </a:cubicBezTo>
                <a:cubicBezTo>
                  <a:pt x="3967120" y="1539744"/>
                  <a:pt x="3931774" y="1526729"/>
                  <a:pt x="3833906" y="1516637"/>
                </a:cubicBezTo>
                <a:cubicBezTo>
                  <a:pt x="3781438" y="1538249"/>
                  <a:pt x="3822855" y="1526006"/>
                  <a:pt x="3763845" y="1501782"/>
                </a:cubicBezTo>
                <a:cubicBezTo>
                  <a:pt x="3734533" y="1525292"/>
                  <a:pt x="3677359" y="1524487"/>
                  <a:pt x="3673583" y="1501471"/>
                </a:cubicBezTo>
                <a:cubicBezTo>
                  <a:pt x="3663687" y="1502855"/>
                  <a:pt x="3650245" y="1528777"/>
                  <a:pt x="3640771" y="1531025"/>
                </a:cubicBezTo>
                <a:lnTo>
                  <a:pt x="3576170" y="1516288"/>
                </a:lnTo>
                <a:lnTo>
                  <a:pt x="3540258" y="1516976"/>
                </a:lnTo>
                <a:lnTo>
                  <a:pt x="3522853" y="1538044"/>
                </a:lnTo>
                <a:lnTo>
                  <a:pt x="3480929" y="1526739"/>
                </a:lnTo>
                <a:cubicBezTo>
                  <a:pt x="3469671" y="1527693"/>
                  <a:pt x="3444273" y="1543724"/>
                  <a:pt x="3430805" y="1542521"/>
                </a:cubicBezTo>
                <a:cubicBezTo>
                  <a:pt x="3386352" y="1529947"/>
                  <a:pt x="3347457" y="1537200"/>
                  <a:pt x="3292707" y="1520490"/>
                </a:cubicBezTo>
                <a:cubicBezTo>
                  <a:pt x="3271897" y="1516147"/>
                  <a:pt x="3203347" y="1513732"/>
                  <a:pt x="3187872" y="1519991"/>
                </a:cubicBezTo>
                <a:cubicBezTo>
                  <a:pt x="3173062" y="1520872"/>
                  <a:pt x="3157325" y="1517771"/>
                  <a:pt x="3148026" y="1524777"/>
                </a:cubicBezTo>
                <a:cubicBezTo>
                  <a:pt x="3133878" y="1533085"/>
                  <a:pt x="3089156" y="1517485"/>
                  <a:pt x="3092394" y="1528115"/>
                </a:cubicBezTo>
                <a:cubicBezTo>
                  <a:pt x="3060512" y="1517374"/>
                  <a:pt x="3025593" y="1534558"/>
                  <a:pt x="2994200" y="1537857"/>
                </a:cubicBezTo>
                <a:cubicBezTo>
                  <a:pt x="2969798" y="1527501"/>
                  <a:pt x="2927999" y="1544636"/>
                  <a:pt x="2862301" y="1544250"/>
                </a:cubicBezTo>
                <a:cubicBezTo>
                  <a:pt x="2835658" y="1532340"/>
                  <a:pt x="2818008" y="1544135"/>
                  <a:pt x="2766335" y="1527662"/>
                </a:cubicBezTo>
                <a:cubicBezTo>
                  <a:pt x="2764004" y="1529036"/>
                  <a:pt x="2761142" y="1530285"/>
                  <a:pt x="2757836" y="1531371"/>
                </a:cubicBezTo>
                <a:cubicBezTo>
                  <a:pt x="2738633" y="1537675"/>
                  <a:pt x="2708957" y="1537188"/>
                  <a:pt x="2691555" y="1530283"/>
                </a:cubicBezTo>
                <a:cubicBezTo>
                  <a:pt x="2608810" y="1507878"/>
                  <a:pt x="2611304" y="1510787"/>
                  <a:pt x="2539383" y="1504835"/>
                </a:cubicBezTo>
                <a:cubicBezTo>
                  <a:pt x="2457862" y="1500384"/>
                  <a:pt x="2478670" y="1542474"/>
                  <a:pt x="2378036" y="1520645"/>
                </a:cubicBezTo>
                <a:cubicBezTo>
                  <a:pt x="2366529" y="1528574"/>
                  <a:pt x="2341629" y="1515421"/>
                  <a:pt x="2320049" y="1511019"/>
                </a:cubicBezTo>
                <a:cubicBezTo>
                  <a:pt x="2280399" y="1509467"/>
                  <a:pt x="2278267" y="1522148"/>
                  <a:pt x="2238909" y="1508888"/>
                </a:cubicBezTo>
                <a:cubicBezTo>
                  <a:pt x="2245444" y="1520095"/>
                  <a:pt x="2163364" y="1519472"/>
                  <a:pt x="2181031" y="1531361"/>
                </a:cubicBezTo>
                <a:cubicBezTo>
                  <a:pt x="2154585" y="1540861"/>
                  <a:pt x="2138796" y="1516056"/>
                  <a:pt x="2112613" y="1524245"/>
                </a:cubicBezTo>
                <a:cubicBezTo>
                  <a:pt x="2083537" y="1525655"/>
                  <a:pt x="2078233" y="1524725"/>
                  <a:pt x="2046221" y="1523212"/>
                </a:cubicBezTo>
                <a:cubicBezTo>
                  <a:pt x="2007296" y="1523373"/>
                  <a:pt x="2032394" y="1491187"/>
                  <a:pt x="2001057" y="1516449"/>
                </a:cubicBezTo>
                <a:cubicBezTo>
                  <a:pt x="1960724" y="1509398"/>
                  <a:pt x="1976058" y="1528820"/>
                  <a:pt x="1920184" y="1533676"/>
                </a:cubicBezTo>
                <a:cubicBezTo>
                  <a:pt x="1897238" y="1526813"/>
                  <a:pt x="1877505" y="1527174"/>
                  <a:pt x="1835994" y="1527678"/>
                </a:cubicBezTo>
                <a:cubicBezTo>
                  <a:pt x="1794483" y="1528182"/>
                  <a:pt x="1726077" y="1533693"/>
                  <a:pt x="1671119" y="1536701"/>
                </a:cubicBezTo>
                <a:cubicBezTo>
                  <a:pt x="1605663" y="1528324"/>
                  <a:pt x="1630763" y="1553523"/>
                  <a:pt x="1565556" y="1556503"/>
                </a:cubicBezTo>
                <a:cubicBezTo>
                  <a:pt x="1501959" y="1539013"/>
                  <a:pt x="1462468" y="1572800"/>
                  <a:pt x="1407755" y="1571444"/>
                </a:cubicBezTo>
                <a:cubicBezTo>
                  <a:pt x="1319286" y="1555448"/>
                  <a:pt x="1429251" y="1585263"/>
                  <a:pt x="1291872" y="1579471"/>
                </a:cubicBezTo>
                <a:cubicBezTo>
                  <a:pt x="1284192" y="1576816"/>
                  <a:pt x="1243590" y="1599390"/>
                  <a:pt x="1245251" y="1603018"/>
                </a:cubicBezTo>
                <a:cubicBezTo>
                  <a:pt x="1236562" y="1601891"/>
                  <a:pt x="1184091" y="1586977"/>
                  <a:pt x="1181938" y="1592789"/>
                </a:cubicBezTo>
                <a:cubicBezTo>
                  <a:pt x="1138153" y="1593474"/>
                  <a:pt x="1130439" y="1578153"/>
                  <a:pt x="1091432" y="1571003"/>
                </a:cubicBezTo>
                <a:cubicBezTo>
                  <a:pt x="1007000" y="1580980"/>
                  <a:pt x="1001377" y="1557850"/>
                  <a:pt x="940355" y="1560638"/>
                </a:cubicBezTo>
                <a:cubicBezTo>
                  <a:pt x="891367" y="1572083"/>
                  <a:pt x="924846" y="1558773"/>
                  <a:pt x="868264" y="1566392"/>
                </a:cubicBezTo>
                <a:cubicBezTo>
                  <a:pt x="848640" y="1547574"/>
                  <a:pt x="814997" y="1568391"/>
                  <a:pt x="792765" y="1563102"/>
                </a:cubicBezTo>
                <a:cubicBezTo>
                  <a:pt x="758082" y="1585102"/>
                  <a:pt x="689950" y="1563038"/>
                  <a:pt x="653153" y="1563516"/>
                </a:cubicBezTo>
                <a:cubicBezTo>
                  <a:pt x="591300" y="1567692"/>
                  <a:pt x="576686" y="1582565"/>
                  <a:pt x="541933" y="1561051"/>
                </a:cubicBezTo>
                <a:cubicBezTo>
                  <a:pt x="537775" y="1570056"/>
                  <a:pt x="508236" y="1570304"/>
                  <a:pt x="472797" y="1568904"/>
                </a:cubicBezTo>
                <a:cubicBezTo>
                  <a:pt x="458898" y="1573560"/>
                  <a:pt x="425270" y="1567476"/>
                  <a:pt x="396059" y="1560970"/>
                </a:cubicBezTo>
                <a:cubicBezTo>
                  <a:pt x="431016" y="1548467"/>
                  <a:pt x="332180" y="1575204"/>
                  <a:pt x="336819" y="1560892"/>
                </a:cubicBezTo>
                <a:cubicBezTo>
                  <a:pt x="292157" y="1552383"/>
                  <a:pt x="263346" y="1557575"/>
                  <a:pt x="267163" y="1531913"/>
                </a:cubicBezTo>
                <a:cubicBezTo>
                  <a:pt x="253228" y="1516946"/>
                  <a:pt x="198100" y="1540864"/>
                  <a:pt x="196644" y="1524565"/>
                </a:cubicBezTo>
                <a:cubicBezTo>
                  <a:pt x="172602" y="1535342"/>
                  <a:pt x="127394" y="1518578"/>
                  <a:pt x="86819" y="1519517"/>
                </a:cubicBezTo>
                <a:cubicBezTo>
                  <a:pt x="78537" y="1512257"/>
                  <a:pt x="69224" y="1512723"/>
                  <a:pt x="53369" y="1516853"/>
                </a:cubicBezTo>
                <a:cubicBezTo>
                  <a:pt x="37131" y="1517503"/>
                  <a:pt x="19976" y="1516838"/>
                  <a:pt x="2359" y="1515247"/>
                </a:cubicBezTo>
                <a:lnTo>
                  <a:pt x="0" y="151493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C34D93-7FD8-1C20-2FF7-C050C0795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36" y="641442"/>
            <a:ext cx="8993875" cy="7028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EL TORO DE OSBORN(E)</a:t>
            </a: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DDCE5572-4319-4D42-813F-C8C69C08C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549" y="256355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3807AFB-E3E2-D82E-1B23-0864EC81E255}"/>
              </a:ext>
            </a:extLst>
          </p:cNvPr>
          <p:cNvSpPr txBox="1"/>
          <p:nvPr/>
        </p:nvSpPr>
        <p:spPr>
          <a:xfrm>
            <a:off x="1546411" y="2342029"/>
            <a:ext cx="361389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Conseguir las llaves del dueño del establo, para entrar al sitio en el que está encerrado el toro y liberarlo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170E364-EB9B-6E40-87C4-4C52286F4464}"/>
              </a:ext>
            </a:extLst>
          </p:cNvPr>
          <p:cNvSpPr txBox="1"/>
          <p:nvPr/>
        </p:nvSpPr>
        <p:spPr>
          <a:xfrm>
            <a:off x="1546411" y="4381499"/>
            <a:ext cx="36138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Escapar con el toro superando el circuito que hay al final del establo</a:t>
            </a:r>
          </a:p>
        </p:txBody>
      </p:sp>
      <p:pic>
        <p:nvPicPr>
          <p:cNvPr id="7" name="Imagen 7" descr="Icono&#10;&#10;Descripción generada automáticamente">
            <a:extLst>
              <a:ext uri="{FF2B5EF4-FFF2-40B4-BE49-F238E27FC236}">
                <a16:creationId xmlns:a16="http://schemas.microsoft.com/office/drawing/2014/main" id="{5BF818AD-3230-8940-64D1-1A99C32AE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40000">
            <a:off x="3191964" y="3379146"/>
            <a:ext cx="748555" cy="770967"/>
          </a:xfrm>
          <a:prstGeom prst="rect">
            <a:avLst/>
          </a:prstGeom>
        </p:spPr>
      </p:pic>
      <p:pic>
        <p:nvPicPr>
          <p:cNvPr id="20" name="Imagen 20">
            <a:extLst>
              <a:ext uri="{FF2B5EF4-FFF2-40B4-BE49-F238E27FC236}">
                <a16:creationId xmlns:a16="http://schemas.microsoft.com/office/drawing/2014/main" id="{3E257149-82C9-5B6B-F7AE-4A4D7F4DAC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8754" y="5139017"/>
            <a:ext cx="1566584" cy="1577789"/>
          </a:xfrm>
          <a:prstGeom prst="rect">
            <a:avLst/>
          </a:prstGeom>
        </p:spPr>
      </p:pic>
      <p:pic>
        <p:nvPicPr>
          <p:cNvPr id="21" name="Imagen 21">
            <a:extLst>
              <a:ext uri="{FF2B5EF4-FFF2-40B4-BE49-F238E27FC236}">
                <a16:creationId xmlns:a16="http://schemas.microsoft.com/office/drawing/2014/main" id="{10E175C4-CC6E-C9F8-822B-1D119CB930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4989" y="3256428"/>
            <a:ext cx="1219201" cy="1207995"/>
          </a:xfrm>
          <a:prstGeom prst="rect">
            <a:avLst/>
          </a:prstGeom>
        </p:spPr>
      </p:pic>
      <p:sp>
        <p:nvSpPr>
          <p:cNvPr id="23" name="Flecha: pentágono 22">
            <a:extLst>
              <a:ext uri="{FF2B5EF4-FFF2-40B4-BE49-F238E27FC236}">
                <a16:creationId xmlns:a16="http://schemas.microsoft.com/office/drawing/2014/main" id="{2E318730-6A4A-3EA1-570D-F3001256990E}"/>
              </a:ext>
            </a:extLst>
          </p:cNvPr>
          <p:cNvSpPr/>
          <p:nvPr/>
        </p:nvSpPr>
        <p:spPr>
          <a:xfrm>
            <a:off x="449689" y="2561991"/>
            <a:ext cx="979714" cy="484909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Parte 1</a:t>
            </a:r>
          </a:p>
        </p:txBody>
      </p:sp>
      <p:sp>
        <p:nvSpPr>
          <p:cNvPr id="24" name="Flecha: pentágono 23">
            <a:extLst>
              <a:ext uri="{FF2B5EF4-FFF2-40B4-BE49-F238E27FC236}">
                <a16:creationId xmlns:a16="http://schemas.microsoft.com/office/drawing/2014/main" id="{A7231E24-24DB-9388-2344-F005E8EA7E4A}"/>
              </a:ext>
            </a:extLst>
          </p:cNvPr>
          <p:cNvSpPr/>
          <p:nvPr/>
        </p:nvSpPr>
        <p:spPr>
          <a:xfrm>
            <a:off x="449689" y="4462043"/>
            <a:ext cx="979714" cy="484909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Parte 2</a:t>
            </a:r>
          </a:p>
        </p:txBody>
      </p:sp>
      <p:pic>
        <p:nvPicPr>
          <p:cNvPr id="25" name="Gráfico 25" descr="Vaca contorno">
            <a:extLst>
              <a:ext uri="{FF2B5EF4-FFF2-40B4-BE49-F238E27FC236}">
                <a16:creationId xmlns:a16="http://schemas.microsoft.com/office/drawing/2014/main" id="{EA9824AC-4865-33A4-606E-AAC5FED086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12900" y="1066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6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33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5">
            <a:extLst>
              <a:ext uri="{FF2B5EF4-FFF2-40B4-BE49-F238E27FC236}">
                <a16:creationId xmlns:a16="http://schemas.microsoft.com/office/drawing/2014/main" id="{D15F9D76-34A6-50A6-E76F-31C104E31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20169" r="2" b="2"/>
          <a:stretch/>
        </p:blipFill>
        <p:spPr>
          <a:xfrm>
            <a:off x="3584196" y="-1"/>
            <a:ext cx="8607807" cy="6871647"/>
          </a:xfrm>
          <a:custGeom>
            <a:avLst/>
            <a:gdLst/>
            <a:ahLst/>
            <a:cxnLst/>
            <a:rect l="l" t="t" r="r" b="b"/>
            <a:pathLst>
              <a:path w="8607807" h="6858000">
                <a:moveTo>
                  <a:pt x="8607807" y="0"/>
                </a:moveTo>
                <a:lnTo>
                  <a:pt x="8607807" y="6858000"/>
                </a:lnTo>
                <a:lnTo>
                  <a:pt x="2049693" y="6858000"/>
                </a:lnTo>
                <a:lnTo>
                  <a:pt x="1546051" y="6858000"/>
                </a:lnTo>
                <a:lnTo>
                  <a:pt x="1535751" y="6815348"/>
                </a:lnTo>
                <a:cubicBezTo>
                  <a:pt x="1530460" y="6761684"/>
                  <a:pt x="1515370" y="6604898"/>
                  <a:pt x="1514301" y="6536022"/>
                </a:cubicBezTo>
                <a:cubicBezTo>
                  <a:pt x="1518045" y="6478504"/>
                  <a:pt x="1528503" y="6437797"/>
                  <a:pt x="1529339" y="6402088"/>
                </a:cubicBezTo>
                <a:cubicBezTo>
                  <a:pt x="1525062" y="6346650"/>
                  <a:pt x="1502062" y="6294623"/>
                  <a:pt x="1493941" y="6256398"/>
                </a:cubicBezTo>
                <a:cubicBezTo>
                  <a:pt x="1502669" y="6241770"/>
                  <a:pt x="1469920" y="6187857"/>
                  <a:pt x="1480613" y="6172741"/>
                </a:cubicBezTo>
                <a:cubicBezTo>
                  <a:pt x="1481020" y="6152279"/>
                  <a:pt x="1458164" y="6048753"/>
                  <a:pt x="1443364" y="6006407"/>
                </a:cubicBezTo>
                <a:cubicBezTo>
                  <a:pt x="1426694" y="5958900"/>
                  <a:pt x="1390307" y="5908317"/>
                  <a:pt x="1380584" y="5887691"/>
                </a:cubicBezTo>
                <a:cubicBezTo>
                  <a:pt x="1370860" y="5867065"/>
                  <a:pt x="1392244" y="5909118"/>
                  <a:pt x="1385023" y="5882650"/>
                </a:cubicBezTo>
                <a:cubicBezTo>
                  <a:pt x="1377800" y="5856181"/>
                  <a:pt x="1345702" y="5759038"/>
                  <a:pt x="1337254" y="5728879"/>
                </a:cubicBezTo>
                <a:cubicBezTo>
                  <a:pt x="1353956" y="5727462"/>
                  <a:pt x="1323673" y="5710676"/>
                  <a:pt x="1334321" y="5701696"/>
                </a:cubicBezTo>
                <a:cubicBezTo>
                  <a:pt x="1343675" y="5695367"/>
                  <a:pt x="1336672" y="5688797"/>
                  <a:pt x="1335877" y="5681564"/>
                </a:cubicBezTo>
                <a:cubicBezTo>
                  <a:pt x="1343201" y="5672524"/>
                  <a:pt x="1329617" y="5640839"/>
                  <a:pt x="1319978" y="5632219"/>
                </a:cubicBezTo>
                <a:cubicBezTo>
                  <a:pt x="1286551" y="5611011"/>
                  <a:pt x="1310947" y="5568721"/>
                  <a:pt x="1285321" y="5551224"/>
                </a:cubicBezTo>
                <a:cubicBezTo>
                  <a:pt x="1281540" y="5545203"/>
                  <a:pt x="1279983" y="5539432"/>
                  <a:pt x="1279815" y="5533855"/>
                </a:cubicBezTo>
                <a:lnTo>
                  <a:pt x="1282507" y="5518422"/>
                </a:lnTo>
                <a:lnTo>
                  <a:pt x="1289604" y="5514404"/>
                </a:lnTo>
                <a:lnTo>
                  <a:pt x="1287766" y="5504772"/>
                </a:lnTo>
                <a:lnTo>
                  <a:pt x="1288829" y="5502102"/>
                </a:lnTo>
                <a:cubicBezTo>
                  <a:pt x="1290896" y="5497007"/>
                  <a:pt x="1292688" y="5491968"/>
                  <a:pt x="1293373" y="5486914"/>
                </a:cubicBezTo>
                <a:cubicBezTo>
                  <a:pt x="1288690" y="5472938"/>
                  <a:pt x="1272696" y="5448436"/>
                  <a:pt x="1260736" y="5418245"/>
                </a:cubicBezTo>
                <a:cubicBezTo>
                  <a:pt x="1238579" y="5385699"/>
                  <a:pt x="1238884" y="5340972"/>
                  <a:pt x="1221610" y="5305770"/>
                </a:cubicBezTo>
                <a:lnTo>
                  <a:pt x="1216099" y="5298785"/>
                </a:lnTo>
                <a:lnTo>
                  <a:pt x="1217278" y="5268992"/>
                </a:lnTo>
                <a:cubicBezTo>
                  <a:pt x="1221588" y="5263843"/>
                  <a:pt x="1222716" y="5256480"/>
                  <a:pt x="1218469" y="5250149"/>
                </a:cubicBezTo>
                <a:lnTo>
                  <a:pt x="1206220" y="5142322"/>
                </a:lnTo>
                <a:cubicBezTo>
                  <a:pt x="1205294" y="5106716"/>
                  <a:pt x="1196908" y="5091595"/>
                  <a:pt x="1212921" y="5036513"/>
                </a:cubicBezTo>
                <a:cubicBezTo>
                  <a:pt x="1234138" y="4978012"/>
                  <a:pt x="1204801" y="4893378"/>
                  <a:pt x="1212183" y="4827738"/>
                </a:cubicBezTo>
                <a:cubicBezTo>
                  <a:pt x="1183151" y="4792886"/>
                  <a:pt x="1209228" y="4811487"/>
                  <a:pt x="1202048" y="4774693"/>
                </a:cubicBezTo>
                <a:cubicBezTo>
                  <a:pt x="1202483" y="4751423"/>
                  <a:pt x="1202919" y="4728152"/>
                  <a:pt x="1203354" y="4704882"/>
                </a:cubicBezTo>
                <a:lnTo>
                  <a:pt x="1201502" y="4691500"/>
                </a:lnTo>
                <a:lnTo>
                  <a:pt x="1194919" y="4687895"/>
                </a:lnTo>
                <a:lnTo>
                  <a:pt x="1187792" y="4667873"/>
                </a:lnTo>
                <a:cubicBezTo>
                  <a:pt x="1186060" y="4660351"/>
                  <a:pt x="1185291" y="4652220"/>
                  <a:pt x="1186080" y="4643189"/>
                </a:cubicBezTo>
                <a:cubicBezTo>
                  <a:pt x="1199189" y="4613276"/>
                  <a:pt x="1167081" y="4562691"/>
                  <a:pt x="1184722" y="4525834"/>
                </a:cubicBezTo>
                <a:cubicBezTo>
                  <a:pt x="1182407" y="4490142"/>
                  <a:pt x="1175424" y="4451369"/>
                  <a:pt x="1172188" y="4429037"/>
                </a:cubicBezTo>
                <a:cubicBezTo>
                  <a:pt x="1161331" y="4419671"/>
                  <a:pt x="1178123" y="4389539"/>
                  <a:pt x="1165306" y="4391841"/>
                </a:cubicBezTo>
                <a:cubicBezTo>
                  <a:pt x="1171061" y="4381101"/>
                  <a:pt x="1173552" y="4338138"/>
                  <a:pt x="1168602" y="4327040"/>
                </a:cubicBezTo>
                <a:lnTo>
                  <a:pt x="1178384" y="4271714"/>
                </a:lnTo>
                <a:lnTo>
                  <a:pt x="1177294" y="4266170"/>
                </a:lnTo>
                <a:cubicBezTo>
                  <a:pt x="1177138" y="4260404"/>
                  <a:pt x="1177520" y="4242660"/>
                  <a:pt x="1177448" y="4237120"/>
                </a:cubicBezTo>
                <a:cubicBezTo>
                  <a:pt x="1177252" y="4235726"/>
                  <a:pt x="1177058" y="4234331"/>
                  <a:pt x="1176863" y="4232937"/>
                </a:cubicBezTo>
                <a:lnTo>
                  <a:pt x="1162386" y="4198811"/>
                </a:lnTo>
                <a:cubicBezTo>
                  <a:pt x="1162950" y="4194190"/>
                  <a:pt x="1174655" y="4191224"/>
                  <a:pt x="1174343" y="4184054"/>
                </a:cubicBezTo>
                <a:lnTo>
                  <a:pt x="1160516" y="4155792"/>
                </a:lnTo>
                <a:lnTo>
                  <a:pt x="1161365" y="4150364"/>
                </a:lnTo>
                <a:lnTo>
                  <a:pt x="1144878" y="4068165"/>
                </a:lnTo>
                <a:lnTo>
                  <a:pt x="1123687" y="3997737"/>
                </a:lnTo>
                <a:lnTo>
                  <a:pt x="1096720" y="3746801"/>
                </a:lnTo>
                <a:cubicBezTo>
                  <a:pt x="1083618" y="3632695"/>
                  <a:pt x="1064313" y="3629437"/>
                  <a:pt x="1047682" y="3510652"/>
                </a:cubicBezTo>
                <a:cubicBezTo>
                  <a:pt x="1048550" y="3470281"/>
                  <a:pt x="1049418" y="3429910"/>
                  <a:pt x="1050285" y="3389539"/>
                </a:cubicBezTo>
                <a:lnTo>
                  <a:pt x="1030166" y="3314219"/>
                </a:lnTo>
                <a:lnTo>
                  <a:pt x="1034128" y="3253967"/>
                </a:lnTo>
                <a:lnTo>
                  <a:pt x="1007751" y="3192563"/>
                </a:lnTo>
                <a:cubicBezTo>
                  <a:pt x="1003323" y="3186732"/>
                  <a:pt x="1001150" y="3181063"/>
                  <a:pt x="1000384" y="3175520"/>
                </a:cubicBezTo>
                <a:cubicBezTo>
                  <a:pt x="1000734" y="3170366"/>
                  <a:pt x="1001085" y="3165212"/>
                  <a:pt x="1001435" y="3160058"/>
                </a:cubicBezTo>
                <a:lnTo>
                  <a:pt x="968918" y="3106456"/>
                </a:lnTo>
                <a:cubicBezTo>
                  <a:pt x="957125" y="3086347"/>
                  <a:pt x="955617" y="3059144"/>
                  <a:pt x="934483" y="3025607"/>
                </a:cubicBezTo>
                <a:cubicBezTo>
                  <a:pt x="914631" y="2991085"/>
                  <a:pt x="908933" y="2999692"/>
                  <a:pt x="879229" y="2942341"/>
                </a:cubicBezTo>
                <a:cubicBezTo>
                  <a:pt x="850845" y="2891400"/>
                  <a:pt x="820829" y="2801223"/>
                  <a:pt x="798666" y="2755714"/>
                </a:cubicBezTo>
                <a:cubicBezTo>
                  <a:pt x="773970" y="2709171"/>
                  <a:pt x="758278" y="2710053"/>
                  <a:pt x="746962" y="2689587"/>
                </a:cubicBezTo>
                <a:lnTo>
                  <a:pt x="712796" y="2609586"/>
                </a:lnTo>
                <a:lnTo>
                  <a:pt x="697701" y="2594856"/>
                </a:lnTo>
                <a:cubicBezTo>
                  <a:pt x="697743" y="2593626"/>
                  <a:pt x="697784" y="2592396"/>
                  <a:pt x="697823" y="2591165"/>
                </a:cubicBezTo>
                <a:lnTo>
                  <a:pt x="679645" y="2567493"/>
                </a:lnTo>
                <a:lnTo>
                  <a:pt x="680789" y="2566723"/>
                </a:lnTo>
                <a:cubicBezTo>
                  <a:pt x="682946" y="2564457"/>
                  <a:pt x="683757" y="2561765"/>
                  <a:pt x="681771" y="2558109"/>
                </a:cubicBezTo>
                <a:cubicBezTo>
                  <a:pt x="705290" y="2557210"/>
                  <a:pt x="688388" y="2553357"/>
                  <a:pt x="680456" y="2542663"/>
                </a:cubicBezTo>
                <a:cubicBezTo>
                  <a:pt x="679482" y="2529115"/>
                  <a:pt x="677183" y="2488664"/>
                  <a:pt x="675922" y="2476820"/>
                </a:cubicBezTo>
                <a:lnTo>
                  <a:pt x="672894" y="2471591"/>
                </a:lnTo>
                <a:lnTo>
                  <a:pt x="673143" y="2471379"/>
                </a:lnTo>
                <a:cubicBezTo>
                  <a:pt x="673152" y="2470017"/>
                  <a:pt x="672405" y="2468214"/>
                  <a:pt x="670567" y="2465654"/>
                </a:cubicBezTo>
                <a:lnTo>
                  <a:pt x="667369" y="2462052"/>
                </a:lnTo>
                <a:lnTo>
                  <a:pt x="661495" y="2451906"/>
                </a:lnTo>
                <a:cubicBezTo>
                  <a:pt x="661510" y="2450510"/>
                  <a:pt x="661525" y="2449113"/>
                  <a:pt x="661540" y="2447717"/>
                </a:cubicBezTo>
                <a:lnTo>
                  <a:pt x="664540" y="2445047"/>
                </a:lnTo>
                <a:lnTo>
                  <a:pt x="663581" y="2444265"/>
                </a:lnTo>
                <a:cubicBezTo>
                  <a:pt x="653014" y="2439598"/>
                  <a:pt x="642406" y="2441014"/>
                  <a:pt x="663129" y="2421760"/>
                </a:cubicBezTo>
                <a:cubicBezTo>
                  <a:pt x="643271" y="2409372"/>
                  <a:pt x="657229" y="2399993"/>
                  <a:pt x="650205" y="2375201"/>
                </a:cubicBezTo>
                <a:cubicBezTo>
                  <a:pt x="634911" y="2369643"/>
                  <a:pt x="634260" y="2360648"/>
                  <a:pt x="638008" y="2350147"/>
                </a:cubicBezTo>
                <a:cubicBezTo>
                  <a:pt x="621083" y="2329939"/>
                  <a:pt x="620949" y="2305558"/>
                  <a:pt x="609851" y="2279762"/>
                </a:cubicBezTo>
                <a:lnTo>
                  <a:pt x="585585" y="2151458"/>
                </a:lnTo>
                <a:lnTo>
                  <a:pt x="581391" y="2148616"/>
                </a:lnTo>
                <a:cubicBezTo>
                  <a:pt x="578821" y="2146496"/>
                  <a:pt x="577525" y="2144881"/>
                  <a:pt x="577083" y="2143541"/>
                </a:cubicBezTo>
                <a:lnTo>
                  <a:pt x="577251" y="2143279"/>
                </a:lnTo>
                <a:lnTo>
                  <a:pt x="546845" y="2081459"/>
                </a:lnTo>
                <a:cubicBezTo>
                  <a:pt x="538270" y="2069798"/>
                  <a:pt x="486356" y="1952009"/>
                  <a:pt x="470837" y="1927526"/>
                </a:cubicBezTo>
                <a:lnTo>
                  <a:pt x="428154" y="1653876"/>
                </a:lnTo>
                <a:lnTo>
                  <a:pt x="392797" y="1507176"/>
                </a:lnTo>
                <a:cubicBezTo>
                  <a:pt x="380165" y="1501458"/>
                  <a:pt x="369910" y="1448213"/>
                  <a:pt x="372847" y="1437646"/>
                </a:cubicBezTo>
                <a:cubicBezTo>
                  <a:pt x="369015" y="1430935"/>
                  <a:pt x="338503" y="1373479"/>
                  <a:pt x="344479" y="1364974"/>
                </a:cubicBezTo>
                <a:cubicBezTo>
                  <a:pt x="332264" y="1339484"/>
                  <a:pt x="321736" y="1307918"/>
                  <a:pt x="299558" y="1284709"/>
                </a:cubicBezTo>
                <a:cubicBezTo>
                  <a:pt x="277380" y="1261500"/>
                  <a:pt x="259203" y="1267387"/>
                  <a:pt x="243216" y="1246922"/>
                </a:cubicBezTo>
                <a:cubicBezTo>
                  <a:pt x="227230" y="1226457"/>
                  <a:pt x="218454" y="1164523"/>
                  <a:pt x="203639" y="1161920"/>
                </a:cubicBezTo>
                <a:cubicBezTo>
                  <a:pt x="192352" y="1142649"/>
                  <a:pt x="198158" y="1131546"/>
                  <a:pt x="169195" y="1085737"/>
                </a:cubicBezTo>
                <a:cubicBezTo>
                  <a:pt x="139228" y="1000958"/>
                  <a:pt x="140891" y="967704"/>
                  <a:pt x="98775" y="908263"/>
                </a:cubicBezTo>
                <a:cubicBezTo>
                  <a:pt x="45025" y="829417"/>
                  <a:pt x="34038" y="815844"/>
                  <a:pt x="43820" y="711217"/>
                </a:cubicBezTo>
                <a:cubicBezTo>
                  <a:pt x="34816" y="658186"/>
                  <a:pt x="43273" y="612368"/>
                  <a:pt x="44748" y="590072"/>
                </a:cubicBezTo>
                <a:lnTo>
                  <a:pt x="36767" y="545639"/>
                </a:lnTo>
                <a:cubicBezTo>
                  <a:pt x="36093" y="527311"/>
                  <a:pt x="35418" y="508983"/>
                  <a:pt x="34744" y="490655"/>
                </a:cubicBezTo>
                <a:cubicBezTo>
                  <a:pt x="34670" y="457530"/>
                  <a:pt x="29296" y="472114"/>
                  <a:pt x="29222" y="438989"/>
                </a:cubicBezTo>
                <a:cubicBezTo>
                  <a:pt x="29152" y="438889"/>
                  <a:pt x="2578" y="396379"/>
                  <a:pt x="2507" y="396276"/>
                </a:cubicBezTo>
                <a:cubicBezTo>
                  <a:pt x="-7796" y="384713"/>
                  <a:pt x="17492" y="336163"/>
                  <a:pt x="9810" y="316602"/>
                </a:cubicBezTo>
                <a:lnTo>
                  <a:pt x="25323" y="268307"/>
                </a:lnTo>
                <a:cubicBezTo>
                  <a:pt x="20582" y="240926"/>
                  <a:pt x="55391" y="238035"/>
                  <a:pt x="50278" y="194719"/>
                </a:cubicBezTo>
                <a:cubicBezTo>
                  <a:pt x="49891" y="157325"/>
                  <a:pt x="41873" y="124589"/>
                  <a:pt x="47653" y="93227"/>
                </a:cubicBezTo>
                <a:cubicBezTo>
                  <a:pt x="41389" y="80085"/>
                  <a:pt x="38874" y="67855"/>
                  <a:pt x="48323" y="56555"/>
                </a:cubicBezTo>
                <a:cubicBezTo>
                  <a:pt x="46028" y="30289"/>
                  <a:pt x="37896" y="18621"/>
                  <a:pt x="38423" y="5312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A994B1-4922-ED5F-DFC9-DF2D6266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50" y="606596"/>
            <a:ext cx="3639828" cy="9149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/>
              <a:t>Inspector relajao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040F9A1-40C2-9022-F9E2-DAAAA129464F}"/>
              </a:ext>
            </a:extLst>
          </p:cNvPr>
          <p:cNvSpPr txBox="1"/>
          <p:nvPr/>
        </p:nvSpPr>
        <p:spPr>
          <a:xfrm>
            <a:off x="1126434" y="1325217"/>
            <a:ext cx="1441173" cy="9110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7DE3603-AA4F-6214-D2BF-97DA30D90303}"/>
              </a:ext>
            </a:extLst>
          </p:cNvPr>
          <p:cNvSpPr txBox="1"/>
          <p:nvPr/>
        </p:nvSpPr>
        <p:spPr>
          <a:xfrm>
            <a:off x="284421" y="2646059"/>
            <a:ext cx="379280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Basado en la obra "Crímenes ilustrados"</a:t>
            </a:r>
          </a:p>
          <a:p>
            <a:endParaRPr lang="es-ES"/>
          </a:p>
          <a:p>
            <a:r>
              <a:rPr lang="es-ES"/>
              <a:t>Prestar atención a las pistas visuales , que NO estarán señalizadas.</a:t>
            </a:r>
          </a:p>
          <a:p>
            <a:endParaRPr lang="es-ES"/>
          </a:p>
          <a:p>
            <a:r>
              <a:rPr lang="es-ES"/>
              <a:t>Recabar información de los NPC</a:t>
            </a:r>
          </a:p>
          <a:p>
            <a:endParaRPr lang="es-ES"/>
          </a:p>
          <a:p>
            <a:r>
              <a:rPr lang="es-ES"/>
              <a:t>Misión fallida si se acusa a un inocente.</a:t>
            </a:r>
          </a:p>
          <a:p>
            <a:endParaRPr lang="es-ES"/>
          </a:p>
        </p:txBody>
      </p:sp>
      <p:pic>
        <p:nvPicPr>
          <p:cNvPr id="6" name="Gráfico 6" descr="Chateo contorno">
            <a:extLst>
              <a:ext uri="{FF2B5EF4-FFF2-40B4-BE49-F238E27FC236}">
                <a16:creationId xmlns:a16="http://schemas.microsoft.com/office/drawing/2014/main" id="{2A000967-7C67-C4EC-A3E3-0D87F2F45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55366" y="4006970"/>
            <a:ext cx="914400" cy="914400"/>
          </a:xfrm>
          <a:prstGeom prst="rect">
            <a:avLst/>
          </a:prstGeom>
        </p:spPr>
      </p:pic>
      <p:pic>
        <p:nvPicPr>
          <p:cNvPr id="7" name="Gráfico 7" descr="Ojo contorno">
            <a:extLst>
              <a:ext uri="{FF2B5EF4-FFF2-40B4-BE49-F238E27FC236}">
                <a16:creationId xmlns:a16="http://schemas.microsoft.com/office/drawing/2014/main" id="{9907529D-642C-0DBC-CC85-4A3DB1A5C7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69102" y="3101196"/>
            <a:ext cx="713118" cy="6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3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BE9315-7E19-D9CE-AF06-BD5D6DFB8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335" y="609601"/>
            <a:ext cx="3937094" cy="1216024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000"/>
              <a:t>Bienaventurados los pacificadores</a:t>
            </a:r>
          </a:p>
        </p:txBody>
      </p:sp>
      <p:pic>
        <p:nvPicPr>
          <p:cNvPr id="4" name="Imagen 4" descr="Imagen que contiene nieve, esquiando, hombre, cubierto&#10;&#10;Descripción generada automáticamente">
            <a:extLst>
              <a:ext uri="{FF2B5EF4-FFF2-40B4-BE49-F238E27FC236}">
                <a16:creationId xmlns:a16="http://schemas.microsoft.com/office/drawing/2014/main" id="{9E943E0F-FF1C-3982-7273-9DF1ADBFF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00" r="25685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F136592-87A3-961B-9B1C-FF0D13844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799" y="2147356"/>
            <a:ext cx="3885061" cy="45527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ea typeface="Batang"/>
              </a:rPr>
              <a:t>Tras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acudir</a:t>
            </a:r>
            <a:r>
              <a:rPr lang="en-US">
                <a:ea typeface="Batang"/>
              </a:rPr>
              <a:t> a </a:t>
            </a:r>
            <a:r>
              <a:rPr lang="en-US" err="1">
                <a:ea typeface="Batang"/>
              </a:rPr>
              <a:t>misa</a:t>
            </a:r>
            <a:r>
              <a:rPr lang="en-US">
                <a:ea typeface="Batang"/>
              </a:rPr>
              <a:t> para </a:t>
            </a:r>
            <a:r>
              <a:rPr lang="en-US" err="1">
                <a:ea typeface="Batang"/>
              </a:rPr>
              <a:t>robar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unos</a:t>
            </a:r>
            <a:r>
              <a:rPr lang="en-US">
                <a:ea typeface="Batang"/>
              </a:rPr>
              <a:t> euros del </a:t>
            </a:r>
            <a:r>
              <a:rPr lang="en-US" err="1">
                <a:ea typeface="Batang"/>
              </a:rPr>
              <a:t>cepillo</a:t>
            </a:r>
            <a:r>
              <a:rPr lang="en-US">
                <a:ea typeface="Batang"/>
              </a:rPr>
              <a:t>, </a:t>
            </a:r>
            <a:r>
              <a:rPr lang="en-US" err="1">
                <a:ea typeface="Batang"/>
              </a:rPr>
              <a:t>el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protagonista</a:t>
            </a:r>
            <a:r>
              <a:rPr lang="en-US">
                <a:ea typeface="Batang"/>
              </a:rPr>
              <a:t> se </a:t>
            </a:r>
            <a:r>
              <a:rPr lang="en-US" err="1">
                <a:ea typeface="Batang"/>
              </a:rPr>
              <a:t>emociona</a:t>
            </a:r>
            <a:r>
              <a:rPr lang="en-US">
                <a:ea typeface="Batang"/>
              </a:rPr>
              <a:t> con </a:t>
            </a:r>
            <a:r>
              <a:rPr lang="en-US" err="1">
                <a:ea typeface="Batang"/>
              </a:rPr>
              <a:t>el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sermón</a:t>
            </a:r>
            <a:r>
              <a:rPr lang="en-US">
                <a:ea typeface="Batang"/>
              </a:rPr>
              <a:t>,</a:t>
            </a:r>
          </a:p>
          <a:p>
            <a:endParaRPr lang="en-US">
              <a:ea typeface="Batang"/>
            </a:endParaRPr>
          </a:p>
          <a:p>
            <a:r>
              <a:rPr lang="en-US" err="1">
                <a:ea typeface="Batang"/>
              </a:rPr>
              <a:t>Emprendemos</a:t>
            </a:r>
            <a:r>
              <a:rPr lang="en-US">
                <a:ea typeface="Batang"/>
              </a:rPr>
              <a:t> la </a:t>
            </a:r>
            <a:r>
              <a:rPr lang="en-US" err="1">
                <a:ea typeface="Batang"/>
              </a:rPr>
              <a:t>busqueda</a:t>
            </a:r>
            <a:r>
              <a:rPr lang="en-US">
                <a:ea typeface="Batang"/>
              </a:rPr>
              <a:t> de un bandido, </a:t>
            </a:r>
            <a:r>
              <a:rPr lang="en-US" err="1">
                <a:ea typeface="Batang"/>
              </a:rPr>
              <a:t>pero</a:t>
            </a:r>
            <a:r>
              <a:rPr lang="en-US">
                <a:ea typeface="Batang"/>
              </a:rPr>
              <a:t> nada es lo que </a:t>
            </a:r>
            <a:r>
              <a:rPr lang="en-US" err="1">
                <a:ea typeface="Batang"/>
              </a:rPr>
              <a:t>parece</a:t>
            </a:r>
            <a:r>
              <a:rPr lang="en-US">
                <a:ea typeface="Batang"/>
              </a:rPr>
              <a:t>.</a:t>
            </a:r>
          </a:p>
          <a:p>
            <a:endParaRPr lang="en-US">
              <a:ea typeface="Batang"/>
            </a:endParaRPr>
          </a:p>
          <a:p>
            <a:r>
              <a:rPr lang="en-US">
                <a:ea typeface="Batang"/>
              </a:rPr>
              <a:t>Los </a:t>
            </a:r>
            <a:r>
              <a:rPr lang="en-US" err="1">
                <a:ea typeface="Batang"/>
              </a:rPr>
              <a:t>resultados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dependen</a:t>
            </a:r>
            <a:r>
              <a:rPr lang="en-US">
                <a:ea typeface="Batang"/>
              </a:rPr>
              <a:t> de las </a:t>
            </a:r>
            <a:r>
              <a:rPr lang="en-US" err="1">
                <a:ea typeface="Batang"/>
              </a:rPr>
              <a:t>decisiones</a:t>
            </a:r>
            <a:r>
              <a:rPr lang="en-US">
                <a:ea typeface="Batang"/>
              </a:rPr>
              <a:t> del </a:t>
            </a:r>
            <a:r>
              <a:rPr lang="en-US" err="1">
                <a:ea typeface="Batang"/>
              </a:rPr>
              <a:t>jugador</a:t>
            </a:r>
            <a:r>
              <a:rPr lang="en-US">
                <a:ea typeface="Batang"/>
              </a:rPr>
              <a:t>.</a:t>
            </a:r>
          </a:p>
          <a:p>
            <a:endParaRPr lang="en-US">
              <a:ea typeface="Batang"/>
            </a:endParaRPr>
          </a:p>
          <a:p>
            <a:pPr marL="0" indent="0">
              <a:buNone/>
            </a:pPr>
            <a:endParaRPr lang="en-US">
              <a:ea typeface="Batang"/>
            </a:endParaRPr>
          </a:p>
          <a:p>
            <a:endParaRPr lang="en-US">
              <a:ea typeface="Batang"/>
            </a:endParaRPr>
          </a:p>
        </p:txBody>
      </p:sp>
      <p:pic>
        <p:nvPicPr>
          <p:cNvPr id="5" name="Gráfico 5" descr="Inteligencia artificial contorno">
            <a:extLst>
              <a:ext uri="{FF2B5EF4-FFF2-40B4-BE49-F238E27FC236}">
                <a16:creationId xmlns:a16="http://schemas.microsoft.com/office/drawing/2014/main" id="{C7B53275-2704-EE48-20FC-99196274F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2197" y="5272177"/>
            <a:ext cx="914400" cy="914400"/>
          </a:xfrm>
          <a:prstGeom prst="rect">
            <a:avLst/>
          </a:prstGeom>
        </p:spPr>
      </p:pic>
      <p:pic>
        <p:nvPicPr>
          <p:cNvPr id="7" name="Gráfico 7" descr="Hombre vaquero contorno">
            <a:extLst>
              <a:ext uri="{FF2B5EF4-FFF2-40B4-BE49-F238E27FC236}">
                <a16:creationId xmlns:a16="http://schemas.microsoft.com/office/drawing/2014/main" id="{A826A05E-8E7B-B810-9E60-AD3670802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4687" y="2224177"/>
            <a:ext cx="914400" cy="914400"/>
          </a:xfrm>
          <a:prstGeom prst="rect">
            <a:avLst/>
          </a:prstGeom>
        </p:spPr>
      </p:pic>
      <p:pic>
        <p:nvPicPr>
          <p:cNvPr id="8" name="Gráfico 8" descr="Contorno de cara de sorpresa contorno">
            <a:extLst>
              <a:ext uri="{FF2B5EF4-FFF2-40B4-BE49-F238E27FC236}">
                <a16:creationId xmlns:a16="http://schemas.microsoft.com/office/drawing/2014/main" id="{01548D3A-0920-5320-F1AF-D490777460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2196" y="38200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95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8" name="Rectangle 167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79BC94-CB32-18F8-EAEE-C239642F5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335" y="609601"/>
            <a:ext cx="3937094" cy="121602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600"/>
              <a:t>El enemigo de mi enemigo</a:t>
            </a:r>
          </a:p>
        </p:txBody>
      </p:sp>
      <p:pic>
        <p:nvPicPr>
          <p:cNvPr id="12" name="Imagen 13" descr="Imagen que contiene montaña, tabla, pila, sostener&#10;&#10;Descripción generada automáticamente">
            <a:extLst>
              <a:ext uri="{FF2B5EF4-FFF2-40B4-BE49-F238E27FC236}">
                <a16:creationId xmlns:a16="http://schemas.microsoft.com/office/drawing/2014/main" id="{23A650A0-108C-8EFD-9396-C16B70FE8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6" r="14021" b="-1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58" name="Content Placeholder 157">
            <a:extLst>
              <a:ext uri="{FF2B5EF4-FFF2-40B4-BE49-F238E27FC236}">
                <a16:creationId xmlns:a16="http://schemas.microsoft.com/office/drawing/2014/main" id="{802E6F97-22C2-04A4-4835-73E827F9F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799" y="2147356"/>
            <a:ext cx="3885061" cy="41070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Batang"/>
              </a:rPr>
              <a:t>Se </a:t>
            </a:r>
            <a:r>
              <a:rPr lang="en-US" err="1">
                <a:ea typeface="Batang"/>
              </a:rPr>
              <a:t>desarrolla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en</a:t>
            </a:r>
            <a:r>
              <a:rPr lang="en-US">
                <a:ea typeface="Batang"/>
              </a:rPr>
              <a:t> un </a:t>
            </a:r>
            <a:r>
              <a:rPr lang="en-US" err="1">
                <a:ea typeface="Batang"/>
              </a:rPr>
              <a:t>almacén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lleno</a:t>
            </a:r>
            <a:r>
              <a:rPr lang="en-US">
                <a:ea typeface="Batang"/>
              </a:rPr>
              <a:t> de </a:t>
            </a:r>
            <a:r>
              <a:rPr lang="en-US" err="1">
                <a:ea typeface="Batang"/>
              </a:rPr>
              <a:t>bártulos</a:t>
            </a:r>
            <a:r>
              <a:rPr lang="en-US">
                <a:ea typeface="Batang"/>
              </a:rPr>
              <a:t>, </a:t>
            </a:r>
            <a:r>
              <a:rPr lang="en-US" err="1">
                <a:ea typeface="Batang"/>
              </a:rPr>
              <a:t>una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especie</a:t>
            </a:r>
            <a:r>
              <a:rPr lang="en-US">
                <a:ea typeface="Batang"/>
              </a:rPr>
              <a:t> de </a:t>
            </a:r>
            <a:r>
              <a:rPr lang="en-US" err="1">
                <a:ea typeface="Batang"/>
              </a:rPr>
              <a:t>laberinto</a:t>
            </a:r>
          </a:p>
          <a:p>
            <a:pPr marL="0" indent="0">
              <a:buNone/>
            </a:pPr>
            <a:endParaRPr lang="en-US">
              <a:ea typeface="Batang"/>
            </a:endParaRPr>
          </a:p>
          <a:p>
            <a:r>
              <a:rPr lang="en-US" err="1">
                <a:ea typeface="Batang"/>
              </a:rPr>
              <a:t>Robarle</a:t>
            </a:r>
            <a:r>
              <a:rPr lang="en-US">
                <a:ea typeface="Batang"/>
              </a:rPr>
              <a:t> </a:t>
            </a:r>
            <a:r>
              <a:rPr lang="en-US" err="1">
                <a:ea typeface="Batang"/>
              </a:rPr>
              <a:t>el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máximo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número</a:t>
            </a:r>
            <a:r>
              <a:rPr lang="en-US">
                <a:ea typeface="Batang"/>
              </a:rPr>
              <a:t> de </a:t>
            </a:r>
            <a:r>
              <a:rPr lang="en-US" err="1">
                <a:ea typeface="Batang"/>
              </a:rPr>
              <a:t>pieles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posible</a:t>
            </a:r>
            <a:r>
              <a:rPr lang="en-US">
                <a:ea typeface="Batang"/>
              </a:rPr>
              <a:t> sin que </a:t>
            </a:r>
            <a:r>
              <a:rPr lang="en-US" err="1">
                <a:ea typeface="Batang"/>
              </a:rPr>
              <a:t>este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te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atrape</a:t>
            </a:r>
            <a:r>
              <a:rPr lang="en-US">
                <a:ea typeface="Batang"/>
              </a:rPr>
              <a:t>.</a:t>
            </a:r>
          </a:p>
        </p:txBody>
      </p:sp>
      <p:pic>
        <p:nvPicPr>
          <p:cNvPr id="3" name="Gráfico 3" descr="Granero contorno">
            <a:extLst>
              <a:ext uri="{FF2B5EF4-FFF2-40B4-BE49-F238E27FC236}">
                <a16:creationId xmlns:a16="http://schemas.microsoft.com/office/drawing/2014/main" id="{F3AE6AB2-6599-9509-D3AC-CDC7CEC30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44688" y="2094782"/>
            <a:ext cx="914400" cy="914400"/>
          </a:xfrm>
          <a:prstGeom prst="rect">
            <a:avLst/>
          </a:prstGeom>
        </p:spPr>
      </p:pic>
      <p:pic>
        <p:nvPicPr>
          <p:cNvPr id="5" name="Gráfico 5" descr="Ejecutar contorno">
            <a:extLst>
              <a:ext uri="{FF2B5EF4-FFF2-40B4-BE49-F238E27FC236}">
                <a16:creationId xmlns:a16="http://schemas.microsoft.com/office/drawing/2014/main" id="{30D4D6B7-2125-F170-46EB-BD4C72F5CA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0762" y="4337649"/>
            <a:ext cx="914400" cy="914400"/>
          </a:xfrm>
          <a:prstGeom prst="rect">
            <a:avLst/>
          </a:prstGeom>
        </p:spPr>
      </p:pic>
      <p:pic>
        <p:nvPicPr>
          <p:cNvPr id="6" name="Gráfico 5" descr="Ejecutar contorno">
            <a:extLst>
              <a:ext uri="{FF2B5EF4-FFF2-40B4-BE49-F238E27FC236}">
                <a16:creationId xmlns:a16="http://schemas.microsoft.com/office/drawing/2014/main" id="{27166AC2-834E-4521-2DA0-A6D82861C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14007" y="36044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30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8E81931-EC11-4433-BB7B-ED42BAA24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 descr="Imagen que contiene luz&#10;&#10;Descripción generada automáticamente">
            <a:extLst>
              <a:ext uri="{FF2B5EF4-FFF2-40B4-BE49-F238E27FC236}">
                <a16:creationId xmlns:a16="http://schemas.microsoft.com/office/drawing/2014/main" id="{B3662947-1B27-272E-BEB9-5BB94EE129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EF693875-948C-4D9B-AE6F-8F6894277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V="1">
            <a:off x="8566205" y="0"/>
            <a:ext cx="3625795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290640 w 6884912"/>
              <a:gd name="connsiteY101" fmla="*/ 167441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290640 w 6884912"/>
              <a:gd name="connsiteY100" fmla="*/ 167441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134285 w 6884912"/>
              <a:gd name="connsiteY77" fmla="*/ 235592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290640 w 6884912"/>
              <a:gd name="connsiteY99" fmla="*/ 167441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134285 w 6884912"/>
              <a:gd name="connsiteY76" fmla="*/ 235592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785037 w 6884912"/>
              <a:gd name="connsiteY83" fmla="*/ 161964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290640 w 6884912"/>
              <a:gd name="connsiteY98" fmla="*/ 167441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4013061 w 6884912"/>
              <a:gd name="connsiteY74" fmla="*/ 224874 h 1161397"/>
              <a:gd name="connsiteX75" fmla="*/ 4134285 w 6884912"/>
              <a:gd name="connsiteY75" fmla="*/ 235592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785037 w 6884912"/>
              <a:gd name="connsiteY82" fmla="*/ 161964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290640 w 6884912"/>
              <a:gd name="connsiteY97" fmla="*/ 167441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4013061 w 6884912"/>
              <a:gd name="connsiteY73" fmla="*/ 224874 h 1161397"/>
              <a:gd name="connsiteX74" fmla="*/ 4134285 w 6884912"/>
              <a:gd name="connsiteY74" fmla="*/ 235592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785037 w 6884912"/>
              <a:gd name="connsiteY81" fmla="*/ 161964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290640 w 6884912"/>
              <a:gd name="connsiteY96" fmla="*/ 167441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4013061 w 6884912"/>
              <a:gd name="connsiteY72" fmla="*/ 224874 h 1161397"/>
              <a:gd name="connsiteX73" fmla="*/ 4134285 w 6884912"/>
              <a:gd name="connsiteY73" fmla="*/ 235592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785037 w 6884912"/>
              <a:gd name="connsiteY80" fmla="*/ 161964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290640 w 6884912"/>
              <a:gd name="connsiteY95" fmla="*/ 167441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907640 w 6884912"/>
              <a:gd name="connsiteY70" fmla="*/ 207568 h 1161397"/>
              <a:gd name="connsiteX71" fmla="*/ 4013061 w 6884912"/>
              <a:gd name="connsiteY71" fmla="*/ 224874 h 1161397"/>
              <a:gd name="connsiteX72" fmla="*/ 4134285 w 6884912"/>
              <a:gd name="connsiteY72" fmla="*/ 235592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785037 w 6884912"/>
              <a:gd name="connsiteY79" fmla="*/ 161964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290640 w 6884912"/>
              <a:gd name="connsiteY94" fmla="*/ 167441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730870 w 6884912"/>
              <a:gd name="connsiteY76" fmla="*/ 129432 h 1161397"/>
              <a:gd name="connsiteX77" fmla="*/ 4785037 w 6884912"/>
              <a:gd name="connsiteY77" fmla="*/ 161964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290640 w 6884912"/>
              <a:gd name="connsiteY92" fmla="*/ 167441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290640 w 6884912"/>
              <a:gd name="connsiteY91" fmla="*/ 167441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6029542 w 6884912"/>
              <a:gd name="connsiteY89" fmla="*/ 210339 h 1161397"/>
              <a:gd name="connsiteX90" fmla="*/ 6290640 w 6884912"/>
              <a:gd name="connsiteY90" fmla="*/ 167441 h 1161397"/>
              <a:gd name="connsiteX91" fmla="*/ 6380420 w 6884912"/>
              <a:gd name="connsiteY91" fmla="*/ 173195 h 1161397"/>
              <a:gd name="connsiteX92" fmla="*/ 6507891 w 6884912"/>
              <a:gd name="connsiteY92" fmla="*/ 118474 h 1161397"/>
              <a:gd name="connsiteX93" fmla="*/ 6571807 w 6884912"/>
              <a:gd name="connsiteY93" fmla="*/ 98636 h 1161397"/>
              <a:gd name="connsiteX94" fmla="*/ 6671880 w 6884912"/>
              <a:gd name="connsiteY94" fmla="*/ 82931 h 1161397"/>
              <a:gd name="connsiteX95" fmla="*/ 6702266 w 6884912"/>
              <a:gd name="connsiteY95" fmla="*/ 75470 h 1161397"/>
              <a:gd name="connsiteX96" fmla="*/ 6845802 w 6884912"/>
              <a:gd name="connsiteY96" fmla="*/ 24496 h 1161397"/>
              <a:gd name="connsiteX97" fmla="*/ 6884912 w 6884912"/>
              <a:gd name="connsiteY9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127968 w 6884912"/>
              <a:gd name="connsiteY56" fmla="*/ 287613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287859 w 6884912"/>
              <a:gd name="connsiteY59" fmla="*/ 287558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907640 w 6884912"/>
              <a:gd name="connsiteY67" fmla="*/ 207568 h 1161397"/>
              <a:gd name="connsiteX68" fmla="*/ 4013061 w 6884912"/>
              <a:gd name="connsiteY68" fmla="*/ 224874 h 1161397"/>
              <a:gd name="connsiteX69" fmla="*/ 4134285 w 6884912"/>
              <a:gd name="connsiteY69" fmla="*/ 235592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424852 w 6884912"/>
              <a:gd name="connsiteY72" fmla="*/ 127591 h 1161397"/>
              <a:gd name="connsiteX73" fmla="*/ 4617330 w 6884912"/>
              <a:gd name="connsiteY73" fmla="*/ 111163 h 1161397"/>
              <a:gd name="connsiteX74" fmla="*/ 4730870 w 6884912"/>
              <a:gd name="connsiteY74" fmla="*/ 129432 h 1161397"/>
              <a:gd name="connsiteX75" fmla="*/ 4785037 w 6884912"/>
              <a:gd name="connsiteY75" fmla="*/ 161964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6029542 w 6884912"/>
              <a:gd name="connsiteY88" fmla="*/ 210339 h 1161397"/>
              <a:gd name="connsiteX89" fmla="*/ 6290640 w 6884912"/>
              <a:gd name="connsiteY89" fmla="*/ 167441 h 1161397"/>
              <a:gd name="connsiteX90" fmla="*/ 6380420 w 6884912"/>
              <a:gd name="connsiteY90" fmla="*/ 173195 h 1161397"/>
              <a:gd name="connsiteX91" fmla="*/ 6507891 w 6884912"/>
              <a:gd name="connsiteY91" fmla="*/ 118474 h 1161397"/>
              <a:gd name="connsiteX92" fmla="*/ 6571807 w 6884912"/>
              <a:gd name="connsiteY92" fmla="*/ 98636 h 1161397"/>
              <a:gd name="connsiteX93" fmla="*/ 6671880 w 6884912"/>
              <a:gd name="connsiteY93" fmla="*/ 82931 h 1161397"/>
              <a:gd name="connsiteX94" fmla="*/ 6702266 w 6884912"/>
              <a:gd name="connsiteY94" fmla="*/ 75470 h 1161397"/>
              <a:gd name="connsiteX95" fmla="*/ 6845802 w 6884912"/>
              <a:gd name="connsiteY95" fmla="*/ 24496 h 1161397"/>
              <a:gd name="connsiteX96" fmla="*/ 6884912 w 6884912"/>
              <a:gd name="connsiteY9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127968 w 6884912"/>
              <a:gd name="connsiteY55" fmla="*/ 287613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287859 w 6884912"/>
              <a:gd name="connsiteY58" fmla="*/ 287558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907640 w 6884912"/>
              <a:gd name="connsiteY66" fmla="*/ 207568 h 1161397"/>
              <a:gd name="connsiteX67" fmla="*/ 4013061 w 6884912"/>
              <a:gd name="connsiteY67" fmla="*/ 224874 h 1161397"/>
              <a:gd name="connsiteX68" fmla="*/ 4134285 w 6884912"/>
              <a:gd name="connsiteY68" fmla="*/ 235592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424852 w 6884912"/>
              <a:gd name="connsiteY71" fmla="*/ 127591 h 1161397"/>
              <a:gd name="connsiteX72" fmla="*/ 4617330 w 6884912"/>
              <a:gd name="connsiteY72" fmla="*/ 111163 h 1161397"/>
              <a:gd name="connsiteX73" fmla="*/ 4730870 w 6884912"/>
              <a:gd name="connsiteY73" fmla="*/ 129432 h 1161397"/>
              <a:gd name="connsiteX74" fmla="*/ 4785037 w 6884912"/>
              <a:gd name="connsiteY74" fmla="*/ 161964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6029542 w 6884912"/>
              <a:gd name="connsiteY87" fmla="*/ 210339 h 1161397"/>
              <a:gd name="connsiteX88" fmla="*/ 6290640 w 6884912"/>
              <a:gd name="connsiteY88" fmla="*/ 167441 h 1161397"/>
              <a:gd name="connsiteX89" fmla="*/ 6380420 w 6884912"/>
              <a:gd name="connsiteY89" fmla="*/ 173195 h 1161397"/>
              <a:gd name="connsiteX90" fmla="*/ 6507891 w 6884912"/>
              <a:gd name="connsiteY90" fmla="*/ 118474 h 1161397"/>
              <a:gd name="connsiteX91" fmla="*/ 6571807 w 6884912"/>
              <a:gd name="connsiteY91" fmla="*/ 98636 h 1161397"/>
              <a:gd name="connsiteX92" fmla="*/ 6671880 w 6884912"/>
              <a:gd name="connsiteY92" fmla="*/ 82931 h 1161397"/>
              <a:gd name="connsiteX93" fmla="*/ 6702266 w 6884912"/>
              <a:gd name="connsiteY93" fmla="*/ 75470 h 1161397"/>
              <a:gd name="connsiteX94" fmla="*/ 6845802 w 6884912"/>
              <a:gd name="connsiteY94" fmla="*/ 24496 h 1161397"/>
              <a:gd name="connsiteX95" fmla="*/ 6884912 w 6884912"/>
              <a:gd name="connsiteY9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92172 w 6884912"/>
              <a:gd name="connsiteY38" fmla="*/ 629819 h 1161397"/>
              <a:gd name="connsiteX39" fmla="*/ 1731986 w 6884912"/>
              <a:gd name="connsiteY39" fmla="*/ 589682 h 1161397"/>
              <a:gd name="connsiteX40" fmla="*/ 1940326 w 6884912"/>
              <a:gd name="connsiteY40" fmla="*/ 582611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127968 w 6884912"/>
              <a:gd name="connsiteY54" fmla="*/ 287613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287859 w 6884912"/>
              <a:gd name="connsiteY57" fmla="*/ 287558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907640 w 6884912"/>
              <a:gd name="connsiteY65" fmla="*/ 207568 h 1161397"/>
              <a:gd name="connsiteX66" fmla="*/ 4013061 w 6884912"/>
              <a:gd name="connsiteY66" fmla="*/ 224874 h 1161397"/>
              <a:gd name="connsiteX67" fmla="*/ 4134285 w 6884912"/>
              <a:gd name="connsiteY67" fmla="*/ 235592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424852 w 6884912"/>
              <a:gd name="connsiteY70" fmla="*/ 127591 h 1161397"/>
              <a:gd name="connsiteX71" fmla="*/ 4617330 w 6884912"/>
              <a:gd name="connsiteY71" fmla="*/ 111163 h 1161397"/>
              <a:gd name="connsiteX72" fmla="*/ 4730870 w 6884912"/>
              <a:gd name="connsiteY72" fmla="*/ 129432 h 1161397"/>
              <a:gd name="connsiteX73" fmla="*/ 4785037 w 6884912"/>
              <a:gd name="connsiteY73" fmla="*/ 161964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467502 w 6884912"/>
              <a:gd name="connsiteY80" fmla="*/ 250963 h 1161397"/>
              <a:gd name="connsiteX81" fmla="*/ 5592395 w 6884912"/>
              <a:gd name="connsiteY81" fmla="*/ 265434 h 1161397"/>
              <a:gd name="connsiteX82" fmla="*/ 5613532 w 6884912"/>
              <a:gd name="connsiteY82" fmla="*/ 273379 h 1161397"/>
              <a:gd name="connsiteX83" fmla="*/ 5642173 w 6884912"/>
              <a:gd name="connsiteY83" fmla="*/ 266904 h 1161397"/>
              <a:gd name="connsiteX84" fmla="*/ 5756910 w 6884912"/>
              <a:gd name="connsiteY84" fmla="*/ 239211 h 1161397"/>
              <a:gd name="connsiteX85" fmla="*/ 5846667 w 6884912"/>
              <a:gd name="connsiteY85" fmla="*/ 201786 h 1161397"/>
              <a:gd name="connsiteX86" fmla="*/ 6029542 w 6884912"/>
              <a:gd name="connsiteY86" fmla="*/ 210339 h 1161397"/>
              <a:gd name="connsiteX87" fmla="*/ 6290640 w 6884912"/>
              <a:gd name="connsiteY87" fmla="*/ 167441 h 1161397"/>
              <a:gd name="connsiteX88" fmla="*/ 6380420 w 6884912"/>
              <a:gd name="connsiteY88" fmla="*/ 173195 h 1161397"/>
              <a:gd name="connsiteX89" fmla="*/ 6507891 w 6884912"/>
              <a:gd name="connsiteY89" fmla="*/ 118474 h 1161397"/>
              <a:gd name="connsiteX90" fmla="*/ 6571807 w 6884912"/>
              <a:gd name="connsiteY90" fmla="*/ 98636 h 1161397"/>
              <a:gd name="connsiteX91" fmla="*/ 6671880 w 6884912"/>
              <a:gd name="connsiteY91" fmla="*/ 82931 h 1161397"/>
              <a:gd name="connsiteX92" fmla="*/ 6702266 w 6884912"/>
              <a:gd name="connsiteY92" fmla="*/ 75470 h 1161397"/>
              <a:gd name="connsiteX93" fmla="*/ 6845802 w 6884912"/>
              <a:gd name="connsiteY93" fmla="*/ 24496 h 1161397"/>
              <a:gd name="connsiteX94" fmla="*/ 6884912 w 6884912"/>
              <a:gd name="connsiteY9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92172 w 6884912"/>
              <a:gd name="connsiteY37" fmla="*/ 629819 h 1161397"/>
              <a:gd name="connsiteX38" fmla="*/ 1731986 w 6884912"/>
              <a:gd name="connsiteY38" fmla="*/ 589682 h 1161397"/>
              <a:gd name="connsiteX39" fmla="*/ 1940326 w 6884912"/>
              <a:gd name="connsiteY39" fmla="*/ 582611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127968 w 6884912"/>
              <a:gd name="connsiteY53" fmla="*/ 287613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287859 w 6884912"/>
              <a:gd name="connsiteY56" fmla="*/ 287558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907640 w 6884912"/>
              <a:gd name="connsiteY64" fmla="*/ 207568 h 1161397"/>
              <a:gd name="connsiteX65" fmla="*/ 4013061 w 6884912"/>
              <a:gd name="connsiteY65" fmla="*/ 224874 h 1161397"/>
              <a:gd name="connsiteX66" fmla="*/ 4134285 w 6884912"/>
              <a:gd name="connsiteY66" fmla="*/ 235592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424852 w 6884912"/>
              <a:gd name="connsiteY69" fmla="*/ 127591 h 1161397"/>
              <a:gd name="connsiteX70" fmla="*/ 4617330 w 6884912"/>
              <a:gd name="connsiteY70" fmla="*/ 111163 h 1161397"/>
              <a:gd name="connsiteX71" fmla="*/ 4730870 w 6884912"/>
              <a:gd name="connsiteY71" fmla="*/ 129432 h 1161397"/>
              <a:gd name="connsiteX72" fmla="*/ 4785037 w 6884912"/>
              <a:gd name="connsiteY72" fmla="*/ 161964 h 1161397"/>
              <a:gd name="connsiteX73" fmla="*/ 4844073 w 6884912"/>
              <a:gd name="connsiteY73" fmla="*/ 161768 h 1161397"/>
              <a:gd name="connsiteX74" fmla="*/ 4856454 w 6884912"/>
              <a:gd name="connsiteY74" fmla="*/ 130488 h 1161397"/>
              <a:gd name="connsiteX75" fmla="*/ 4920038 w 6884912"/>
              <a:gd name="connsiteY75" fmla="*/ 140418 h 1161397"/>
              <a:gd name="connsiteX76" fmla="*/ 5016639 w 6884912"/>
              <a:gd name="connsiteY76" fmla="*/ 158905 h 1161397"/>
              <a:gd name="connsiteX77" fmla="*/ 5072009 w 6884912"/>
              <a:gd name="connsiteY77" fmla="*/ 161502 h 1161397"/>
              <a:gd name="connsiteX78" fmla="*/ 5223626 w 6884912"/>
              <a:gd name="connsiteY78" fmla="*/ 177356 h 1161397"/>
              <a:gd name="connsiteX79" fmla="*/ 5467502 w 6884912"/>
              <a:gd name="connsiteY79" fmla="*/ 250963 h 1161397"/>
              <a:gd name="connsiteX80" fmla="*/ 5592395 w 6884912"/>
              <a:gd name="connsiteY80" fmla="*/ 265434 h 1161397"/>
              <a:gd name="connsiteX81" fmla="*/ 5613532 w 6884912"/>
              <a:gd name="connsiteY81" fmla="*/ 273379 h 1161397"/>
              <a:gd name="connsiteX82" fmla="*/ 5642173 w 6884912"/>
              <a:gd name="connsiteY82" fmla="*/ 266904 h 1161397"/>
              <a:gd name="connsiteX83" fmla="*/ 5756910 w 6884912"/>
              <a:gd name="connsiteY83" fmla="*/ 239211 h 1161397"/>
              <a:gd name="connsiteX84" fmla="*/ 5846667 w 6884912"/>
              <a:gd name="connsiteY84" fmla="*/ 201786 h 1161397"/>
              <a:gd name="connsiteX85" fmla="*/ 6029542 w 6884912"/>
              <a:gd name="connsiteY85" fmla="*/ 210339 h 1161397"/>
              <a:gd name="connsiteX86" fmla="*/ 6290640 w 6884912"/>
              <a:gd name="connsiteY86" fmla="*/ 167441 h 1161397"/>
              <a:gd name="connsiteX87" fmla="*/ 6380420 w 6884912"/>
              <a:gd name="connsiteY87" fmla="*/ 173195 h 1161397"/>
              <a:gd name="connsiteX88" fmla="*/ 6507891 w 6884912"/>
              <a:gd name="connsiteY88" fmla="*/ 118474 h 1161397"/>
              <a:gd name="connsiteX89" fmla="*/ 6571807 w 6884912"/>
              <a:gd name="connsiteY89" fmla="*/ 98636 h 1161397"/>
              <a:gd name="connsiteX90" fmla="*/ 6671880 w 6884912"/>
              <a:gd name="connsiteY90" fmla="*/ 82931 h 1161397"/>
              <a:gd name="connsiteX91" fmla="*/ 6702266 w 6884912"/>
              <a:gd name="connsiteY91" fmla="*/ 75470 h 1161397"/>
              <a:gd name="connsiteX92" fmla="*/ 6845802 w 6884912"/>
              <a:gd name="connsiteY92" fmla="*/ 24496 h 1161397"/>
              <a:gd name="connsiteX93" fmla="*/ 6884912 w 6884912"/>
              <a:gd name="connsiteY9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601644 w 6884912"/>
              <a:gd name="connsiteY8" fmla="*/ 1003997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92172 w 6884912"/>
              <a:gd name="connsiteY34" fmla="*/ 629819 h 1161397"/>
              <a:gd name="connsiteX35" fmla="*/ 1731986 w 6884912"/>
              <a:gd name="connsiteY35" fmla="*/ 589682 h 1161397"/>
              <a:gd name="connsiteX36" fmla="*/ 1940326 w 6884912"/>
              <a:gd name="connsiteY36" fmla="*/ 582611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127968 w 6884912"/>
              <a:gd name="connsiteY50" fmla="*/ 287613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287859 w 6884912"/>
              <a:gd name="connsiteY53" fmla="*/ 287558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907640 w 6884912"/>
              <a:gd name="connsiteY61" fmla="*/ 207568 h 1161397"/>
              <a:gd name="connsiteX62" fmla="*/ 4013061 w 6884912"/>
              <a:gd name="connsiteY62" fmla="*/ 224874 h 1161397"/>
              <a:gd name="connsiteX63" fmla="*/ 4134285 w 6884912"/>
              <a:gd name="connsiteY63" fmla="*/ 235592 h 1161397"/>
              <a:gd name="connsiteX64" fmla="*/ 4220717 w 6884912"/>
              <a:gd name="connsiteY64" fmla="*/ 192946 h 1161397"/>
              <a:gd name="connsiteX65" fmla="*/ 4228802 w 6884912"/>
              <a:gd name="connsiteY65" fmla="*/ 201468 h 1161397"/>
              <a:gd name="connsiteX66" fmla="*/ 4424852 w 6884912"/>
              <a:gd name="connsiteY66" fmla="*/ 127591 h 1161397"/>
              <a:gd name="connsiteX67" fmla="*/ 4617330 w 6884912"/>
              <a:gd name="connsiteY67" fmla="*/ 111163 h 1161397"/>
              <a:gd name="connsiteX68" fmla="*/ 4730870 w 6884912"/>
              <a:gd name="connsiteY68" fmla="*/ 129432 h 1161397"/>
              <a:gd name="connsiteX69" fmla="*/ 4785037 w 6884912"/>
              <a:gd name="connsiteY69" fmla="*/ 161964 h 1161397"/>
              <a:gd name="connsiteX70" fmla="*/ 4844073 w 6884912"/>
              <a:gd name="connsiteY70" fmla="*/ 161768 h 1161397"/>
              <a:gd name="connsiteX71" fmla="*/ 4856454 w 6884912"/>
              <a:gd name="connsiteY71" fmla="*/ 130488 h 1161397"/>
              <a:gd name="connsiteX72" fmla="*/ 4920038 w 6884912"/>
              <a:gd name="connsiteY72" fmla="*/ 140418 h 1161397"/>
              <a:gd name="connsiteX73" fmla="*/ 5016639 w 6884912"/>
              <a:gd name="connsiteY73" fmla="*/ 158905 h 1161397"/>
              <a:gd name="connsiteX74" fmla="*/ 5072009 w 6884912"/>
              <a:gd name="connsiteY74" fmla="*/ 161502 h 1161397"/>
              <a:gd name="connsiteX75" fmla="*/ 5223626 w 6884912"/>
              <a:gd name="connsiteY75" fmla="*/ 177356 h 1161397"/>
              <a:gd name="connsiteX76" fmla="*/ 5467502 w 6884912"/>
              <a:gd name="connsiteY76" fmla="*/ 250963 h 1161397"/>
              <a:gd name="connsiteX77" fmla="*/ 5592395 w 6884912"/>
              <a:gd name="connsiteY77" fmla="*/ 265434 h 1161397"/>
              <a:gd name="connsiteX78" fmla="*/ 5613532 w 6884912"/>
              <a:gd name="connsiteY78" fmla="*/ 273379 h 1161397"/>
              <a:gd name="connsiteX79" fmla="*/ 5642173 w 6884912"/>
              <a:gd name="connsiteY79" fmla="*/ 266904 h 1161397"/>
              <a:gd name="connsiteX80" fmla="*/ 5756910 w 6884912"/>
              <a:gd name="connsiteY80" fmla="*/ 239211 h 1161397"/>
              <a:gd name="connsiteX81" fmla="*/ 5846667 w 6884912"/>
              <a:gd name="connsiteY81" fmla="*/ 201786 h 1161397"/>
              <a:gd name="connsiteX82" fmla="*/ 6029542 w 6884912"/>
              <a:gd name="connsiteY82" fmla="*/ 210339 h 1161397"/>
              <a:gd name="connsiteX83" fmla="*/ 6290640 w 6884912"/>
              <a:gd name="connsiteY83" fmla="*/ 167441 h 1161397"/>
              <a:gd name="connsiteX84" fmla="*/ 6380420 w 6884912"/>
              <a:gd name="connsiteY84" fmla="*/ 173195 h 1161397"/>
              <a:gd name="connsiteX85" fmla="*/ 6507891 w 6884912"/>
              <a:gd name="connsiteY85" fmla="*/ 118474 h 1161397"/>
              <a:gd name="connsiteX86" fmla="*/ 6571807 w 6884912"/>
              <a:gd name="connsiteY86" fmla="*/ 98636 h 1161397"/>
              <a:gd name="connsiteX87" fmla="*/ 6671880 w 6884912"/>
              <a:gd name="connsiteY87" fmla="*/ 82931 h 1161397"/>
              <a:gd name="connsiteX88" fmla="*/ 6702266 w 6884912"/>
              <a:gd name="connsiteY88" fmla="*/ 75470 h 1161397"/>
              <a:gd name="connsiteX89" fmla="*/ 6845802 w 6884912"/>
              <a:gd name="connsiteY89" fmla="*/ 24496 h 1161397"/>
              <a:gd name="connsiteX90" fmla="*/ 6884912 w 6884912"/>
              <a:gd name="connsiteY9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92172 w 6884912"/>
              <a:gd name="connsiteY33" fmla="*/ 629819 h 1161397"/>
              <a:gd name="connsiteX34" fmla="*/ 1731986 w 6884912"/>
              <a:gd name="connsiteY34" fmla="*/ 589682 h 1161397"/>
              <a:gd name="connsiteX35" fmla="*/ 1940326 w 6884912"/>
              <a:gd name="connsiteY35" fmla="*/ 582611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127968 w 6884912"/>
              <a:gd name="connsiteY49" fmla="*/ 287613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287859 w 6884912"/>
              <a:gd name="connsiteY52" fmla="*/ 287558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907640 w 6884912"/>
              <a:gd name="connsiteY60" fmla="*/ 207568 h 1161397"/>
              <a:gd name="connsiteX61" fmla="*/ 4013061 w 6884912"/>
              <a:gd name="connsiteY61" fmla="*/ 224874 h 1161397"/>
              <a:gd name="connsiteX62" fmla="*/ 4134285 w 6884912"/>
              <a:gd name="connsiteY62" fmla="*/ 235592 h 1161397"/>
              <a:gd name="connsiteX63" fmla="*/ 4220717 w 6884912"/>
              <a:gd name="connsiteY63" fmla="*/ 192946 h 1161397"/>
              <a:gd name="connsiteX64" fmla="*/ 4228802 w 6884912"/>
              <a:gd name="connsiteY64" fmla="*/ 201468 h 1161397"/>
              <a:gd name="connsiteX65" fmla="*/ 4424852 w 6884912"/>
              <a:gd name="connsiteY65" fmla="*/ 127591 h 1161397"/>
              <a:gd name="connsiteX66" fmla="*/ 4617330 w 6884912"/>
              <a:gd name="connsiteY66" fmla="*/ 111163 h 1161397"/>
              <a:gd name="connsiteX67" fmla="*/ 4730870 w 6884912"/>
              <a:gd name="connsiteY67" fmla="*/ 129432 h 1161397"/>
              <a:gd name="connsiteX68" fmla="*/ 4785037 w 6884912"/>
              <a:gd name="connsiteY68" fmla="*/ 161964 h 1161397"/>
              <a:gd name="connsiteX69" fmla="*/ 4844073 w 6884912"/>
              <a:gd name="connsiteY69" fmla="*/ 161768 h 1161397"/>
              <a:gd name="connsiteX70" fmla="*/ 4856454 w 6884912"/>
              <a:gd name="connsiteY70" fmla="*/ 130488 h 1161397"/>
              <a:gd name="connsiteX71" fmla="*/ 4920038 w 6884912"/>
              <a:gd name="connsiteY71" fmla="*/ 140418 h 1161397"/>
              <a:gd name="connsiteX72" fmla="*/ 5016639 w 6884912"/>
              <a:gd name="connsiteY72" fmla="*/ 158905 h 1161397"/>
              <a:gd name="connsiteX73" fmla="*/ 5072009 w 6884912"/>
              <a:gd name="connsiteY73" fmla="*/ 161502 h 1161397"/>
              <a:gd name="connsiteX74" fmla="*/ 5223626 w 6884912"/>
              <a:gd name="connsiteY74" fmla="*/ 177356 h 1161397"/>
              <a:gd name="connsiteX75" fmla="*/ 5467502 w 6884912"/>
              <a:gd name="connsiteY75" fmla="*/ 250963 h 1161397"/>
              <a:gd name="connsiteX76" fmla="*/ 5592395 w 6884912"/>
              <a:gd name="connsiteY76" fmla="*/ 265434 h 1161397"/>
              <a:gd name="connsiteX77" fmla="*/ 5613532 w 6884912"/>
              <a:gd name="connsiteY77" fmla="*/ 273379 h 1161397"/>
              <a:gd name="connsiteX78" fmla="*/ 5642173 w 6884912"/>
              <a:gd name="connsiteY78" fmla="*/ 266904 h 1161397"/>
              <a:gd name="connsiteX79" fmla="*/ 5756910 w 6884912"/>
              <a:gd name="connsiteY79" fmla="*/ 239211 h 1161397"/>
              <a:gd name="connsiteX80" fmla="*/ 5846667 w 6884912"/>
              <a:gd name="connsiteY80" fmla="*/ 201786 h 1161397"/>
              <a:gd name="connsiteX81" fmla="*/ 6029542 w 6884912"/>
              <a:gd name="connsiteY81" fmla="*/ 210339 h 1161397"/>
              <a:gd name="connsiteX82" fmla="*/ 6290640 w 6884912"/>
              <a:gd name="connsiteY82" fmla="*/ 167441 h 1161397"/>
              <a:gd name="connsiteX83" fmla="*/ 6380420 w 6884912"/>
              <a:gd name="connsiteY83" fmla="*/ 173195 h 1161397"/>
              <a:gd name="connsiteX84" fmla="*/ 6507891 w 6884912"/>
              <a:gd name="connsiteY84" fmla="*/ 118474 h 1161397"/>
              <a:gd name="connsiteX85" fmla="*/ 6571807 w 6884912"/>
              <a:gd name="connsiteY85" fmla="*/ 98636 h 1161397"/>
              <a:gd name="connsiteX86" fmla="*/ 6671880 w 6884912"/>
              <a:gd name="connsiteY86" fmla="*/ 82931 h 1161397"/>
              <a:gd name="connsiteX87" fmla="*/ 6702266 w 6884912"/>
              <a:gd name="connsiteY87" fmla="*/ 75470 h 1161397"/>
              <a:gd name="connsiteX88" fmla="*/ 6845802 w 6884912"/>
              <a:gd name="connsiteY88" fmla="*/ 24496 h 1161397"/>
              <a:gd name="connsiteX89" fmla="*/ 6884912 w 6884912"/>
              <a:gd name="connsiteY8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92172 w 6884912"/>
              <a:gd name="connsiteY32" fmla="*/ 629819 h 1161397"/>
              <a:gd name="connsiteX33" fmla="*/ 1731986 w 6884912"/>
              <a:gd name="connsiteY33" fmla="*/ 589682 h 1161397"/>
              <a:gd name="connsiteX34" fmla="*/ 1940326 w 6884912"/>
              <a:gd name="connsiteY34" fmla="*/ 582611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127968 w 6884912"/>
              <a:gd name="connsiteY48" fmla="*/ 287613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287859 w 6884912"/>
              <a:gd name="connsiteY51" fmla="*/ 287558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907640 w 6884912"/>
              <a:gd name="connsiteY59" fmla="*/ 207568 h 1161397"/>
              <a:gd name="connsiteX60" fmla="*/ 4013061 w 6884912"/>
              <a:gd name="connsiteY60" fmla="*/ 224874 h 1161397"/>
              <a:gd name="connsiteX61" fmla="*/ 4134285 w 6884912"/>
              <a:gd name="connsiteY61" fmla="*/ 235592 h 1161397"/>
              <a:gd name="connsiteX62" fmla="*/ 4220717 w 6884912"/>
              <a:gd name="connsiteY62" fmla="*/ 192946 h 1161397"/>
              <a:gd name="connsiteX63" fmla="*/ 4228802 w 6884912"/>
              <a:gd name="connsiteY63" fmla="*/ 201468 h 1161397"/>
              <a:gd name="connsiteX64" fmla="*/ 4424852 w 6884912"/>
              <a:gd name="connsiteY64" fmla="*/ 127591 h 1161397"/>
              <a:gd name="connsiteX65" fmla="*/ 4617330 w 6884912"/>
              <a:gd name="connsiteY65" fmla="*/ 111163 h 1161397"/>
              <a:gd name="connsiteX66" fmla="*/ 4730870 w 6884912"/>
              <a:gd name="connsiteY66" fmla="*/ 129432 h 1161397"/>
              <a:gd name="connsiteX67" fmla="*/ 4785037 w 6884912"/>
              <a:gd name="connsiteY67" fmla="*/ 161964 h 1161397"/>
              <a:gd name="connsiteX68" fmla="*/ 4844073 w 6884912"/>
              <a:gd name="connsiteY68" fmla="*/ 161768 h 1161397"/>
              <a:gd name="connsiteX69" fmla="*/ 4856454 w 6884912"/>
              <a:gd name="connsiteY69" fmla="*/ 130488 h 1161397"/>
              <a:gd name="connsiteX70" fmla="*/ 4920038 w 6884912"/>
              <a:gd name="connsiteY70" fmla="*/ 140418 h 1161397"/>
              <a:gd name="connsiteX71" fmla="*/ 5016639 w 6884912"/>
              <a:gd name="connsiteY71" fmla="*/ 158905 h 1161397"/>
              <a:gd name="connsiteX72" fmla="*/ 5072009 w 6884912"/>
              <a:gd name="connsiteY72" fmla="*/ 161502 h 1161397"/>
              <a:gd name="connsiteX73" fmla="*/ 5223626 w 6884912"/>
              <a:gd name="connsiteY73" fmla="*/ 177356 h 1161397"/>
              <a:gd name="connsiteX74" fmla="*/ 5467502 w 6884912"/>
              <a:gd name="connsiteY74" fmla="*/ 250963 h 1161397"/>
              <a:gd name="connsiteX75" fmla="*/ 5592395 w 6884912"/>
              <a:gd name="connsiteY75" fmla="*/ 265434 h 1161397"/>
              <a:gd name="connsiteX76" fmla="*/ 5613532 w 6884912"/>
              <a:gd name="connsiteY76" fmla="*/ 273379 h 1161397"/>
              <a:gd name="connsiteX77" fmla="*/ 5642173 w 6884912"/>
              <a:gd name="connsiteY77" fmla="*/ 266904 h 1161397"/>
              <a:gd name="connsiteX78" fmla="*/ 5756910 w 6884912"/>
              <a:gd name="connsiteY78" fmla="*/ 239211 h 1161397"/>
              <a:gd name="connsiteX79" fmla="*/ 5846667 w 6884912"/>
              <a:gd name="connsiteY79" fmla="*/ 201786 h 1161397"/>
              <a:gd name="connsiteX80" fmla="*/ 6029542 w 6884912"/>
              <a:gd name="connsiteY80" fmla="*/ 210339 h 1161397"/>
              <a:gd name="connsiteX81" fmla="*/ 6290640 w 6884912"/>
              <a:gd name="connsiteY81" fmla="*/ 167441 h 1161397"/>
              <a:gd name="connsiteX82" fmla="*/ 6380420 w 6884912"/>
              <a:gd name="connsiteY82" fmla="*/ 173195 h 1161397"/>
              <a:gd name="connsiteX83" fmla="*/ 6507891 w 6884912"/>
              <a:gd name="connsiteY83" fmla="*/ 118474 h 1161397"/>
              <a:gd name="connsiteX84" fmla="*/ 6571807 w 6884912"/>
              <a:gd name="connsiteY84" fmla="*/ 98636 h 1161397"/>
              <a:gd name="connsiteX85" fmla="*/ 6671880 w 6884912"/>
              <a:gd name="connsiteY85" fmla="*/ 82931 h 1161397"/>
              <a:gd name="connsiteX86" fmla="*/ 6702266 w 6884912"/>
              <a:gd name="connsiteY86" fmla="*/ 75470 h 1161397"/>
              <a:gd name="connsiteX87" fmla="*/ 6845802 w 6884912"/>
              <a:gd name="connsiteY87" fmla="*/ 24496 h 1161397"/>
              <a:gd name="connsiteX88" fmla="*/ 6884912 w 6884912"/>
              <a:gd name="connsiteY8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92172 w 6884912"/>
              <a:gd name="connsiteY31" fmla="*/ 629819 h 1161397"/>
              <a:gd name="connsiteX32" fmla="*/ 1731986 w 6884912"/>
              <a:gd name="connsiteY32" fmla="*/ 589682 h 1161397"/>
              <a:gd name="connsiteX33" fmla="*/ 1940326 w 6884912"/>
              <a:gd name="connsiteY33" fmla="*/ 582611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754324 w 6884912"/>
              <a:gd name="connsiteY42" fmla="*/ 424766 h 1161397"/>
              <a:gd name="connsiteX43" fmla="*/ 2848470 w 6884912"/>
              <a:gd name="connsiteY43" fmla="*/ 405966 h 1161397"/>
              <a:gd name="connsiteX44" fmla="*/ 2881772 w 6884912"/>
              <a:gd name="connsiteY44" fmla="*/ 387260 h 1161397"/>
              <a:gd name="connsiteX45" fmla="*/ 2929932 w 6884912"/>
              <a:gd name="connsiteY45" fmla="*/ 368912 h 1161397"/>
              <a:gd name="connsiteX46" fmla="*/ 3013020 w 6884912"/>
              <a:gd name="connsiteY46" fmla="*/ 327578 h 1161397"/>
              <a:gd name="connsiteX47" fmla="*/ 3127968 w 6884912"/>
              <a:gd name="connsiteY47" fmla="*/ 287613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287859 w 6884912"/>
              <a:gd name="connsiteY50" fmla="*/ 287558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907640 w 6884912"/>
              <a:gd name="connsiteY58" fmla="*/ 207568 h 1161397"/>
              <a:gd name="connsiteX59" fmla="*/ 4013061 w 6884912"/>
              <a:gd name="connsiteY59" fmla="*/ 224874 h 1161397"/>
              <a:gd name="connsiteX60" fmla="*/ 4134285 w 6884912"/>
              <a:gd name="connsiteY60" fmla="*/ 235592 h 1161397"/>
              <a:gd name="connsiteX61" fmla="*/ 4220717 w 6884912"/>
              <a:gd name="connsiteY61" fmla="*/ 192946 h 1161397"/>
              <a:gd name="connsiteX62" fmla="*/ 4228802 w 6884912"/>
              <a:gd name="connsiteY62" fmla="*/ 201468 h 1161397"/>
              <a:gd name="connsiteX63" fmla="*/ 4424852 w 6884912"/>
              <a:gd name="connsiteY63" fmla="*/ 127591 h 1161397"/>
              <a:gd name="connsiteX64" fmla="*/ 4617330 w 6884912"/>
              <a:gd name="connsiteY64" fmla="*/ 111163 h 1161397"/>
              <a:gd name="connsiteX65" fmla="*/ 4730870 w 6884912"/>
              <a:gd name="connsiteY65" fmla="*/ 129432 h 1161397"/>
              <a:gd name="connsiteX66" fmla="*/ 4785037 w 6884912"/>
              <a:gd name="connsiteY66" fmla="*/ 161964 h 1161397"/>
              <a:gd name="connsiteX67" fmla="*/ 4844073 w 6884912"/>
              <a:gd name="connsiteY67" fmla="*/ 161768 h 1161397"/>
              <a:gd name="connsiteX68" fmla="*/ 4856454 w 6884912"/>
              <a:gd name="connsiteY68" fmla="*/ 130488 h 1161397"/>
              <a:gd name="connsiteX69" fmla="*/ 4920038 w 6884912"/>
              <a:gd name="connsiteY69" fmla="*/ 140418 h 1161397"/>
              <a:gd name="connsiteX70" fmla="*/ 5016639 w 6884912"/>
              <a:gd name="connsiteY70" fmla="*/ 158905 h 1161397"/>
              <a:gd name="connsiteX71" fmla="*/ 5072009 w 6884912"/>
              <a:gd name="connsiteY71" fmla="*/ 161502 h 1161397"/>
              <a:gd name="connsiteX72" fmla="*/ 5223626 w 6884912"/>
              <a:gd name="connsiteY72" fmla="*/ 177356 h 1161397"/>
              <a:gd name="connsiteX73" fmla="*/ 5467502 w 6884912"/>
              <a:gd name="connsiteY73" fmla="*/ 250963 h 1161397"/>
              <a:gd name="connsiteX74" fmla="*/ 5592395 w 6884912"/>
              <a:gd name="connsiteY74" fmla="*/ 265434 h 1161397"/>
              <a:gd name="connsiteX75" fmla="*/ 5613532 w 6884912"/>
              <a:gd name="connsiteY75" fmla="*/ 273379 h 1161397"/>
              <a:gd name="connsiteX76" fmla="*/ 5642173 w 6884912"/>
              <a:gd name="connsiteY76" fmla="*/ 266904 h 1161397"/>
              <a:gd name="connsiteX77" fmla="*/ 5756910 w 6884912"/>
              <a:gd name="connsiteY77" fmla="*/ 239211 h 1161397"/>
              <a:gd name="connsiteX78" fmla="*/ 5846667 w 6884912"/>
              <a:gd name="connsiteY78" fmla="*/ 201786 h 1161397"/>
              <a:gd name="connsiteX79" fmla="*/ 6029542 w 6884912"/>
              <a:gd name="connsiteY79" fmla="*/ 210339 h 1161397"/>
              <a:gd name="connsiteX80" fmla="*/ 6290640 w 6884912"/>
              <a:gd name="connsiteY80" fmla="*/ 167441 h 1161397"/>
              <a:gd name="connsiteX81" fmla="*/ 6380420 w 6884912"/>
              <a:gd name="connsiteY81" fmla="*/ 173195 h 1161397"/>
              <a:gd name="connsiteX82" fmla="*/ 6507891 w 6884912"/>
              <a:gd name="connsiteY82" fmla="*/ 118474 h 1161397"/>
              <a:gd name="connsiteX83" fmla="*/ 6571807 w 6884912"/>
              <a:gd name="connsiteY83" fmla="*/ 98636 h 1161397"/>
              <a:gd name="connsiteX84" fmla="*/ 6671880 w 6884912"/>
              <a:gd name="connsiteY84" fmla="*/ 82931 h 1161397"/>
              <a:gd name="connsiteX85" fmla="*/ 6702266 w 6884912"/>
              <a:gd name="connsiteY85" fmla="*/ 75470 h 1161397"/>
              <a:gd name="connsiteX86" fmla="*/ 6845802 w 6884912"/>
              <a:gd name="connsiteY86" fmla="*/ 24496 h 1161397"/>
              <a:gd name="connsiteX87" fmla="*/ 6884912 w 6884912"/>
              <a:gd name="connsiteY8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907640 w 6884912"/>
              <a:gd name="connsiteY56" fmla="*/ 207568 h 1161397"/>
              <a:gd name="connsiteX57" fmla="*/ 4013061 w 6884912"/>
              <a:gd name="connsiteY57" fmla="*/ 224874 h 1161397"/>
              <a:gd name="connsiteX58" fmla="*/ 4134285 w 6884912"/>
              <a:gd name="connsiteY58" fmla="*/ 235592 h 1161397"/>
              <a:gd name="connsiteX59" fmla="*/ 4220717 w 6884912"/>
              <a:gd name="connsiteY59" fmla="*/ 192946 h 1161397"/>
              <a:gd name="connsiteX60" fmla="*/ 4228802 w 6884912"/>
              <a:gd name="connsiteY60" fmla="*/ 201468 h 1161397"/>
              <a:gd name="connsiteX61" fmla="*/ 4424852 w 6884912"/>
              <a:gd name="connsiteY61" fmla="*/ 127591 h 1161397"/>
              <a:gd name="connsiteX62" fmla="*/ 4617330 w 6884912"/>
              <a:gd name="connsiteY62" fmla="*/ 111163 h 1161397"/>
              <a:gd name="connsiteX63" fmla="*/ 4730870 w 6884912"/>
              <a:gd name="connsiteY63" fmla="*/ 129432 h 1161397"/>
              <a:gd name="connsiteX64" fmla="*/ 4785037 w 6884912"/>
              <a:gd name="connsiteY64" fmla="*/ 161964 h 1161397"/>
              <a:gd name="connsiteX65" fmla="*/ 4844073 w 6884912"/>
              <a:gd name="connsiteY65" fmla="*/ 161768 h 1161397"/>
              <a:gd name="connsiteX66" fmla="*/ 4856454 w 6884912"/>
              <a:gd name="connsiteY66" fmla="*/ 130488 h 1161397"/>
              <a:gd name="connsiteX67" fmla="*/ 4920038 w 6884912"/>
              <a:gd name="connsiteY67" fmla="*/ 140418 h 1161397"/>
              <a:gd name="connsiteX68" fmla="*/ 5016639 w 6884912"/>
              <a:gd name="connsiteY68" fmla="*/ 158905 h 1161397"/>
              <a:gd name="connsiteX69" fmla="*/ 5072009 w 6884912"/>
              <a:gd name="connsiteY69" fmla="*/ 161502 h 1161397"/>
              <a:gd name="connsiteX70" fmla="*/ 5223626 w 6884912"/>
              <a:gd name="connsiteY70" fmla="*/ 177356 h 1161397"/>
              <a:gd name="connsiteX71" fmla="*/ 5467502 w 6884912"/>
              <a:gd name="connsiteY71" fmla="*/ 250963 h 1161397"/>
              <a:gd name="connsiteX72" fmla="*/ 5592395 w 6884912"/>
              <a:gd name="connsiteY72" fmla="*/ 265434 h 1161397"/>
              <a:gd name="connsiteX73" fmla="*/ 5613532 w 6884912"/>
              <a:gd name="connsiteY73" fmla="*/ 273379 h 1161397"/>
              <a:gd name="connsiteX74" fmla="*/ 5642173 w 6884912"/>
              <a:gd name="connsiteY74" fmla="*/ 266904 h 1161397"/>
              <a:gd name="connsiteX75" fmla="*/ 5756910 w 6884912"/>
              <a:gd name="connsiteY75" fmla="*/ 239211 h 1161397"/>
              <a:gd name="connsiteX76" fmla="*/ 5846667 w 6884912"/>
              <a:gd name="connsiteY76" fmla="*/ 201786 h 1161397"/>
              <a:gd name="connsiteX77" fmla="*/ 6029542 w 6884912"/>
              <a:gd name="connsiteY77" fmla="*/ 210339 h 1161397"/>
              <a:gd name="connsiteX78" fmla="*/ 6290640 w 6884912"/>
              <a:gd name="connsiteY78" fmla="*/ 167441 h 1161397"/>
              <a:gd name="connsiteX79" fmla="*/ 6380420 w 6884912"/>
              <a:gd name="connsiteY79" fmla="*/ 173195 h 1161397"/>
              <a:gd name="connsiteX80" fmla="*/ 6507891 w 6884912"/>
              <a:gd name="connsiteY80" fmla="*/ 118474 h 1161397"/>
              <a:gd name="connsiteX81" fmla="*/ 6571807 w 6884912"/>
              <a:gd name="connsiteY81" fmla="*/ 98636 h 1161397"/>
              <a:gd name="connsiteX82" fmla="*/ 6671880 w 6884912"/>
              <a:gd name="connsiteY82" fmla="*/ 82931 h 1161397"/>
              <a:gd name="connsiteX83" fmla="*/ 6702266 w 6884912"/>
              <a:gd name="connsiteY83" fmla="*/ 75470 h 1161397"/>
              <a:gd name="connsiteX84" fmla="*/ 6845802 w 6884912"/>
              <a:gd name="connsiteY84" fmla="*/ 24496 h 1161397"/>
              <a:gd name="connsiteX85" fmla="*/ 6884912 w 6884912"/>
              <a:gd name="connsiteY8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907640 w 6884912"/>
              <a:gd name="connsiteY55" fmla="*/ 207568 h 1161397"/>
              <a:gd name="connsiteX56" fmla="*/ 4013061 w 6884912"/>
              <a:gd name="connsiteY56" fmla="*/ 224874 h 1161397"/>
              <a:gd name="connsiteX57" fmla="*/ 4134285 w 6884912"/>
              <a:gd name="connsiteY57" fmla="*/ 235592 h 1161397"/>
              <a:gd name="connsiteX58" fmla="*/ 4220717 w 6884912"/>
              <a:gd name="connsiteY58" fmla="*/ 192946 h 1161397"/>
              <a:gd name="connsiteX59" fmla="*/ 4228802 w 6884912"/>
              <a:gd name="connsiteY59" fmla="*/ 201468 h 1161397"/>
              <a:gd name="connsiteX60" fmla="*/ 4424852 w 6884912"/>
              <a:gd name="connsiteY60" fmla="*/ 127591 h 1161397"/>
              <a:gd name="connsiteX61" fmla="*/ 4617330 w 6884912"/>
              <a:gd name="connsiteY61" fmla="*/ 111163 h 1161397"/>
              <a:gd name="connsiteX62" fmla="*/ 4730870 w 6884912"/>
              <a:gd name="connsiteY62" fmla="*/ 129432 h 1161397"/>
              <a:gd name="connsiteX63" fmla="*/ 4785037 w 6884912"/>
              <a:gd name="connsiteY63" fmla="*/ 161964 h 1161397"/>
              <a:gd name="connsiteX64" fmla="*/ 4844073 w 6884912"/>
              <a:gd name="connsiteY64" fmla="*/ 161768 h 1161397"/>
              <a:gd name="connsiteX65" fmla="*/ 4856454 w 6884912"/>
              <a:gd name="connsiteY65" fmla="*/ 130488 h 1161397"/>
              <a:gd name="connsiteX66" fmla="*/ 4920038 w 6884912"/>
              <a:gd name="connsiteY66" fmla="*/ 140418 h 1161397"/>
              <a:gd name="connsiteX67" fmla="*/ 5016639 w 6884912"/>
              <a:gd name="connsiteY67" fmla="*/ 158905 h 1161397"/>
              <a:gd name="connsiteX68" fmla="*/ 5072009 w 6884912"/>
              <a:gd name="connsiteY68" fmla="*/ 161502 h 1161397"/>
              <a:gd name="connsiteX69" fmla="*/ 5223626 w 6884912"/>
              <a:gd name="connsiteY69" fmla="*/ 177356 h 1161397"/>
              <a:gd name="connsiteX70" fmla="*/ 5467502 w 6884912"/>
              <a:gd name="connsiteY70" fmla="*/ 250963 h 1161397"/>
              <a:gd name="connsiteX71" fmla="*/ 5592395 w 6884912"/>
              <a:gd name="connsiteY71" fmla="*/ 265434 h 1161397"/>
              <a:gd name="connsiteX72" fmla="*/ 5613532 w 6884912"/>
              <a:gd name="connsiteY72" fmla="*/ 273379 h 1161397"/>
              <a:gd name="connsiteX73" fmla="*/ 5642173 w 6884912"/>
              <a:gd name="connsiteY73" fmla="*/ 266904 h 1161397"/>
              <a:gd name="connsiteX74" fmla="*/ 5756910 w 6884912"/>
              <a:gd name="connsiteY74" fmla="*/ 239211 h 1161397"/>
              <a:gd name="connsiteX75" fmla="*/ 5846667 w 6884912"/>
              <a:gd name="connsiteY75" fmla="*/ 201786 h 1161397"/>
              <a:gd name="connsiteX76" fmla="*/ 6029542 w 6884912"/>
              <a:gd name="connsiteY76" fmla="*/ 210339 h 1161397"/>
              <a:gd name="connsiteX77" fmla="*/ 6290640 w 6884912"/>
              <a:gd name="connsiteY77" fmla="*/ 167441 h 1161397"/>
              <a:gd name="connsiteX78" fmla="*/ 6380420 w 6884912"/>
              <a:gd name="connsiteY78" fmla="*/ 173195 h 1161397"/>
              <a:gd name="connsiteX79" fmla="*/ 6507891 w 6884912"/>
              <a:gd name="connsiteY79" fmla="*/ 118474 h 1161397"/>
              <a:gd name="connsiteX80" fmla="*/ 6571807 w 6884912"/>
              <a:gd name="connsiteY80" fmla="*/ 98636 h 1161397"/>
              <a:gd name="connsiteX81" fmla="*/ 6671880 w 6884912"/>
              <a:gd name="connsiteY81" fmla="*/ 82931 h 1161397"/>
              <a:gd name="connsiteX82" fmla="*/ 6702266 w 6884912"/>
              <a:gd name="connsiteY82" fmla="*/ 75470 h 1161397"/>
              <a:gd name="connsiteX83" fmla="*/ 6845802 w 6884912"/>
              <a:gd name="connsiteY83" fmla="*/ 24496 h 1161397"/>
              <a:gd name="connsiteX84" fmla="*/ 6884912 w 6884912"/>
              <a:gd name="connsiteY8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24852 w 6884912"/>
              <a:gd name="connsiteY59" fmla="*/ 127591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5016639 w 6884912"/>
              <a:gd name="connsiteY65" fmla="*/ 158905 h 1161397"/>
              <a:gd name="connsiteX66" fmla="*/ 5072009 w 6884912"/>
              <a:gd name="connsiteY66" fmla="*/ 161502 h 1161397"/>
              <a:gd name="connsiteX67" fmla="*/ 5223626 w 6884912"/>
              <a:gd name="connsiteY67" fmla="*/ 177356 h 1161397"/>
              <a:gd name="connsiteX68" fmla="*/ 5467502 w 6884912"/>
              <a:gd name="connsiteY68" fmla="*/ 250963 h 1161397"/>
              <a:gd name="connsiteX69" fmla="*/ 5592395 w 6884912"/>
              <a:gd name="connsiteY69" fmla="*/ 265434 h 1161397"/>
              <a:gd name="connsiteX70" fmla="*/ 5613532 w 6884912"/>
              <a:gd name="connsiteY70" fmla="*/ 273379 h 1161397"/>
              <a:gd name="connsiteX71" fmla="*/ 5642173 w 6884912"/>
              <a:gd name="connsiteY71" fmla="*/ 266904 h 1161397"/>
              <a:gd name="connsiteX72" fmla="*/ 5756910 w 6884912"/>
              <a:gd name="connsiteY72" fmla="*/ 239211 h 1161397"/>
              <a:gd name="connsiteX73" fmla="*/ 5846667 w 6884912"/>
              <a:gd name="connsiteY73" fmla="*/ 201786 h 1161397"/>
              <a:gd name="connsiteX74" fmla="*/ 6029542 w 6884912"/>
              <a:gd name="connsiteY74" fmla="*/ 210339 h 1161397"/>
              <a:gd name="connsiteX75" fmla="*/ 6290640 w 6884912"/>
              <a:gd name="connsiteY75" fmla="*/ 167441 h 1161397"/>
              <a:gd name="connsiteX76" fmla="*/ 6380420 w 6884912"/>
              <a:gd name="connsiteY76" fmla="*/ 173195 h 1161397"/>
              <a:gd name="connsiteX77" fmla="*/ 6507891 w 6884912"/>
              <a:gd name="connsiteY77" fmla="*/ 118474 h 1161397"/>
              <a:gd name="connsiteX78" fmla="*/ 6571807 w 6884912"/>
              <a:gd name="connsiteY78" fmla="*/ 98636 h 1161397"/>
              <a:gd name="connsiteX79" fmla="*/ 6671880 w 6884912"/>
              <a:gd name="connsiteY79" fmla="*/ 82931 h 1161397"/>
              <a:gd name="connsiteX80" fmla="*/ 6702266 w 6884912"/>
              <a:gd name="connsiteY80" fmla="*/ 75470 h 1161397"/>
              <a:gd name="connsiteX81" fmla="*/ 6845802 w 6884912"/>
              <a:gd name="connsiteY81" fmla="*/ 24496 h 1161397"/>
              <a:gd name="connsiteX82" fmla="*/ 6884912 w 6884912"/>
              <a:gd name="connsiteY8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5016639 w 6884912"/>
              <a:gd name="connsiteY64" fmla="*/ 158905 h 1161397"/>
              <a:gd name="connsiteX65" fmla="*/ 5072009 w 6884912"/>
              <a:gd name="connsiteY65" fmla="*/ 161502 h 1161397"/>
              <a:gd name="connsiteX66" fmla="*/ 5223626 w 6884912"/>
              <a:gd name="connsiteY66" fmla="*/ 177356 h 1161397"/>
              <a:gd name="connsiteX67" fmla="*/ 5467502 w 6884912"/>
              <a:gd name="connsiteY67" fmla="*/ 250963 h 1161397"/>
              <a:gd name="connsiteX68" fmla="*/ 5592395 w 6884912"/>
              <a:gd name="connsiteY68" fmla="*/ 265434 h 1161397"/>
              <a:gd name="connsiteX69" fmla="*/ 5613532 w 6884912"/>
              <a:gd name="connsiteY69" fmla="*/ 273379 h 1161397"/>
              <a:gd name="connsiteX70" fmla="*/ 5642173 w 6884912"/>
              <a:gd name="connsiteY70" fmla="*/ 266904 h 1161397"/>
              <a:gd name="connsiteX71" fmla="*/ 5756910 w 6884912"/>
              <a:gd name="connsiteY71" fmla="*/ 239211 h 1161397"/>
              <a:gd name="connsiteX72" fmla="*/ 5846667 w 6884912"/>
              <a:gd name="connsiteY72" fmla="*/ 201786 h 1161397"/>
              <a:gd name="connsiteX73" fmla="*/ 6029542 w 6884912"/>
              <a:gd name="connsiteY73" fmla="*/ 210339 h 1161397"/>
              <a:gd name="connsiteX74" fmla="*/ 6290640 w 6884912"/>
              <a:gd name="connsiteY74" fmla="*/ 167441 h 1161397"/>
              <a:gd name="connsiteX75" fmla="*/ 6380420 w 6884912"/>
              <a:gd name="connsiteY75" fmla="*/ 173195 h 1161397"/>
              <a:gd name="connsiteX76" fmla="*/ 6507891 w 6884912"/>
              <a:gd name="connsiteY76" fmla="*/ 118474 h 1161397"/>
              <a:gd name="connsiteX77" fmla="*/ 6571807 w 6884912"/>
              <a:gd name="connsiteY77" fmla="*/ 98636 h 1161397"/>
              <a:gd name="connsiteX78" fmla="*/ 6671880 w 6884912"/>
              <a:gd name="connsiteY78" fmla="*/ 82931 h 1161397"/>
              <a:gd name="connsiteX79" fmla="*/ 6702266 w 6884912"/>
              <a:gd name="connsiteY79" fmla="*/ 75470 h 1161397"/>
              <a:gd name="connsiteX80" fmla="*/ 6845802 w 6884912"/>
              <a:gd name="connsiteY80" fmla="*/ 24496 h 1161397"/>
              <a:gd name="connsiteX81" fmla="*/ 6884912 w 6884912"/>
              <a:gd name="connsiteY81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31799" y="1126149"/>
                  <a:pt x="298798" y="1044531"/>
                  <a:pt x="355512" y="1036593"/>
                </a:cubicBezTo>
                <a:cubicBezTo>
                  <a:pt x="427149" y="1015055"/>
                  <a:pt x="466407" y="1043128"/>
                  <a:pt x="519354" y="1038706"/>
                </a:cubicBezTo>
                <a:cubicBezTo>
                  <a:pt x="536908" y="1031720"/>
                  <a:pt x="669410" y="970661"/>
                  <a:pt x="689654" y="966675"/>
                </a:cubicBezTo>
                <a:cubicBezTo>
                  <a:pt x="736045" y="948784"/>
                  <a:pt x="769339" y="947890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cubicBezTo>
                  <a:pt x="1200307" y="688370"/>
                  <a:pt x="1275301" y="651309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50503" y="614507"/>
                  <a:pt x="1381945" y="616030"/>
                  <a:pt x="1391606" y="615229"/>
                </a:cubicBez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85857" y="623401"/>
                  <a:pt x="1592172" y="629819"/>
                </a:cubicBezTo>
                <a:cubicBezTo>
                  <a:pt x="1651945" y="578091"/>
                  <a:pt x="1659006" y="610309"/>
                  <a:pt x="1731986" y="589682"/>
                </a:cubicBezTo>
                <a:cubicBezTo>
                  <a:pt x="1817442" y="583260"/>
                  <a:pt x="1884494" y="589156"/>
                  <a:pt x="1940326" y="582611"/>
                </a:cubicBezTo>
                <a:cubicBezTo>
                  <a:pt x="1967287" y="583845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754324" y="424766"/>
                </a:ln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72664" y="234091"/>
                  <a:pt x="3860868" y="210929"/>
                  <a:pt x="3907640" y="207568"/>
                </a:cubicBezTo>
                <a:lnTo>
                  <a:pt x="4013061" y="224874"/>
                </a:ln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196151" y="208022"/>
                  <a:pt x="4228802" y="201468"/>
                </a:cubicBezTo>
                <a:cubicBezTo>
                  <a:pt x="4261453" y="194914"/>
                  <a:pt x="4351868" y="168674"/>
                  <a:pt x="4416623" y="153623"/>
                </a:cubicBezTo>
                <a:cubicBezTo>
                  <a:pt x="4490845" y="140294"/>
                  <a:pt x="4527062" y="166416"/>
                  <a:pt x="4617330" y="111163"/>
                </a:cubicBezTo>
                <a:cubicBezTo>
                  <a:pt x="4668333" y="111470"/>
                  <a:pt x="4702919" y="120965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lnTo>
                  <a:pt x="5016639" y="158905"/>
                </a:ln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9541" y="192266"/>
                  <a:pt x="5406040" y="236283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106" y="196974"/>
                  <a:pt x="5955547" y="216063"/>
                  <a:pt x="6029542" y="210339"/>
                </a:cubicBezTo>
                <a:cubicBezTo>
                  <a:pt x="6084527" y="201461"/>
                  <a:pt x="6232160" y="173632"/>
                  <a:pt x="6290640" y="167441"/>
                </a:cubicBezTo>
                <a:cubicBezTo>
                  <a:pt x="6330523" y="169653"/>
                  <a:pt x="6344211" y="181356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FBE8EC-1812-4EE8-AE95-F57CA25A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V="1">
            <a:off x="8566205" y="0"/>
            <a:ext cx="3625795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290640 w 6884912"/>
              <a:gd name="connsiteY101" fmla="*/ 167441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290640 w 6884912"/>
              <a:gd name="connsiteY100" fmla="*/ 167441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134285 w 6884912"/>
              <a:gd name="connsiteY77" fmla="*/ 235592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290640 w 6884912"/>
              <a:gd name="connsiteY99" fmla="*/ 167441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134285 w 6884912"/>
              <a:gd name="connsiteY76" fmla="*/ 235592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785037 w 6884912"/>
              <a:gd name="connsiteY83" fmla="*/ 161964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290640 w 6884912"/>
              <a:gd name="connsiteY98" fmla="*/ 167441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4013061 w 6884912"/>
              <a:gd name="connsiteY74" fmla="*/ 224874 h 1161397"/>
              <a:gd name="connsiteX75" fmla="*/ 4134285 w 6884912"/>
              <a:gd name="connsiteY75" fmla="*/ 235592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785037 w 6884912"/>
              <a:gd name="connsiteY82" fmla="*/ 161964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290640 w 6884912"/>
              <a:gd name="connsiteY97" fmla="*/ 167441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4013061 w 6884912"/>
              <a:gd name="connsiteY73" fmla="*/ 224874 h 1161397"/>
              <a:gd name="connsiteX74" fmla="*/ 4134285 w 6884912"/>
              <a:gd name="connsiteY74" fmla="*/ 235592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785037 w 6884912"/>
              <a:gd name="connsiteY81" fmla="*/ 161964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290640 w 6884912"/>
              <a:gd name="connsiteY96" fmla="*/ 167441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4013061 w 6884912"/>
              <a:gd name="connsiteY72" fmla="*/ 224874 h 1161397"/>
              <a:gd name="connsiteX73" fmla="*/ 4134285 w 6884912"/>
              <a:gd name="connsiteY73" fmla="*/ 235592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785037 w 6884912"/>
              <a:gd name="connsiteY80" fmla="*/ 161964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290640 w 6884912"/>
              <a:gd name="connsiteY95" fmla="*/ 167441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907640 w 6884912"/>
              <a:gd name="connsiteY70" fmla="*/ 207568 h 1161397"/>
              <a:gd name="connsiteX71" fmla="*/ 4013061 w 6884912"/>
              <a:gd name="connsiteY71" fmla="*/ 224874 h 1161397"/>
              <a:gd name="connsiteX72" fmla="*/ 4134285 w 6884912"/>
              <a:gd name="connsiteY72" fmla="*/ 235592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785037 w 6884912"/>
              <a:gd name="connsiteY79" fmla="*/ 161964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290640 w 6884912"/>
              <a:gd name="connsiteY94" fmla="*/ 167441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730870 w 6884912"/>
              <a:gd name="connsiteY76" fmla="*/ 129432 h 1161397"/>
              <a:gd name="connsiteX77" fmla="*/ 4785037 w 6884912"/>
              <a:gd name="connsiteY77" fmla="*/ 161964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290640 w 6884912"/>
              <a:gd name="connsiteY92" fmla="*/ 167441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290640 w 6884912"/>
              <a:gd name="connsiteY91" fmla="*/ 167441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6029542 w 6884912"/>
              <a:gd name="connsiteY89" fmla="*/ 210339 h 1161397"/>
              <a:gd name="connsiteX90" fmla="*/ 6290640 w 6884912"/>
              <a:gd name="connsiteY90" fmla="*/ 167441 h 1161397"/>
              <a:gd name="connsiteX91" fmla="*/ 6380420 w 6884912"/>
              <a:gd name="connsiteY91" fmla="*/ 173195 h 1161397"/>
              <a:gd name="connsiteX92" fmla="*/ 6507891 w 6884912"/>
              <a:gd name="connsiteY92" fmla="*/ 118474 h 1161397"/>
              <a:gd name="connsiteX93" fmla="*/ 6571807 w 6884912"/>
              <a:gd name="connsiteY93" fmla="*/ 98636 h 1161397"/>
              <a:gd name="connsiteX94" fmla="*/ 6671880 w 6884912"/>
              <a:gd name="connsiteY94" fmla="*/ 82931 h 1161397"/>
              <a:gd name="connsiteX95" fmla="*/ 6702266 w 6884912"/>
              <a:gd name="connsiteY95" fmla="*/ 75470 h 1161397"/>
              <a:gd name="connsiteX96" fmla="*/ 6845802 w 6884912"/>
              <a:gd name="connsiteY96" fmla="*/ 24496 h 1161397"/>
              <a:gd name="connsiteX97" fmla="*/ 6884912 w 6884912"/>
              <a:gd name="connsiteY9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127968 w 6884912"/>
              <a:gd name="connsiteY56" fmla="*/ 287613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287859 w 6884912"/>
              <a:gd name="connsiteY59" fmla="*/ 287558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907640 w 6884912"/>
              <a:gd name="connsiteY67" fmla="*/ 207568 h 1161397"/>
              <a:gd name="connsiteX68" fmla="*/ 4013061 w 6884912"/>
              <a:gd name="connsiteY68" fmla="*/ 224874 h 1161397"/>
              <a:gd name="connsiteX69" fmla="*/ 4134285 w 6884912"/>
              <a:gd name="connsiteY69" fmla="*/ 235592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424852 w 6884912"/>
              <a:gd name="connsiteY72" fmla="*/ 127591 h 1161397"/>
              <a:gd name="connsiteX73" fmla="*/ 4617330 w 6884912"/>
              <a:gd name="connsiteY73" fmla="*/ 111163 h 1161397"/>
              <a:gd name="connsiteX74" fmla="*/ 4730870 w 6884912"/>
              <a:gd name="connsiteY74" fmla="*/ 129432 h 1161397"/>
              <a:gd name="connsiteX75" fmla="*/ 4785037 w 6884912"/>
              <a:gd name="connsiteY75" fmla="*/ 161964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6029542 w 6884912"/>
              <a:gd name="connsiteY88" fmla="*/ 210339 h 1161397"/>
              <a:gd name="connsiteX89" fmla="*/ 6290640 w 6884912"/>
              <a:gd name="connsiteY89" fmla="*/ 167441 h 1161397"/>
              <a:gd name="connsiteX90" fmla="*/ 6380420 w 6884912"/>
              <a:gd name="connsiteY90" fmla="*/ 173195 h 1161397"/>
              <a:gd name="connsiteX91" fmla="*/ 6507891 w 6884912"/>
              <a:gd name="connsiteY91" fmla="*/ 118474 h 1161397"/>
              <a:gd name="connsiteX92" fmla="*/ 6571807 w 6884912"/>
              <a:gd name="connsiteY92" fmla="*/ 98636 h 1161397"/>
              <a:gd name="connsiteX93" fmla="*/ 6671880 w 6884912"/>
              <a:gd name="connsiteY93" fmla="*/ 82931 h 1161397"/>
              <a:gd name="connsiteX94" fmla="*/ 6702266 w 6884912"/>
              <a:gd name="connsiteY94" fmla="*/ 75470 h 1161397"/>
              <a:gd name="connsiteX95" fmla="*/ 6845802 w 6884912"/>
              <a:gd name="connsiteY95" fmla="*/ 24496 h 1161397"/>
              <a:gd name="connsiteX96" fmla="*/ 6884912 w 6884912"/>
              <a:gd name="connsiteY9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127968 w 6884912"/>
              <a:gd name="connsiteY55" fmla="*/ 287613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287859 w 6884912"/>
              <a:gd name="connsiteY58" fmla="*/ 287558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907640 w 6884912"/>
              <a:gd name="connsiteY66" fmla="*/ 207568 h 1161397"/>
              <a:gd name="connsiteX67" fmla="*/ 4013061 w 6884912"/>
              <a:gd name="connsiteY67" fmla="*/ 224874 h 1161397"/>
              <a:gd name="connsiteX68" fmla="*/ 4134285 w 6884912"/>
              <a:gd name="connsiteY68" fmla="*/ 235592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424852 w 6884912"/>
              <a:gd name="connsiteY71" fmla="*/ 127591 h 1161397"/>
              <a:gd name="connsiteX72" fmla="*/ 4617330 w 6884912"/>
              <a:gd name="connsiteY72" fmla="*/ 111163 h 1161397"/>
              <a:gd name="connsiteX73" fmla="*/ 4730870 w 6884912"/>
              <a:gd name="connsiteY73" fmla="*/ 129432 h 1161397"/>
              <a:gd name="connsiteX74" fmla="*/ 4785037 w 6884912"/>
              <a:gd name="connsiteY74" fmla="*/ 161964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6029542 w 6884912"/>
              <a:gd name="connsiteY87" fmla="*/ 210339 h 1161397"/>
              <a:gd name="connsiteX88" fmla="*/ 6290640 w 6884912"/>
              <a:gd name="connsiteY88" fmla="*/ 167441 h 1161397"/>
              <a:gd name="connsiteX89" fmla="*/ 6380420 w 6884912"/>
              <a:gd name="connsiteY89" fmla="*/ 173195 h 1161397"/>
              <a:gd name="connsiteX90" fmla="*/ 6507891 w 6884912"/>
              <a:gd name="connsiteY90" fmla="*/ 118474 h 1161397"/>
              <a:gd name="connsiteX91" fmla="*/ 6571807 w 6884912"/>
              <a:gd name="connsiteY91" fmla="*/ 98636 h 1161397"/>
              <a:gd name="connsiteX92" fmla="*/ 6671880 w 6884912"/>
              <a:gd name="connsiteY92" fmla="*/ 82931 h 1161397"/>
              <a:gd name="connsiteX93" fmla="*/ 6702266 w 6884912"/>
              <a:gd name="connsiteY93" fmla="*/ 75470 h 1161397"/>
              <a:gd name="connsiteX94" fmla="*/ 6845802 w 6884912"/>
              <a:gd name="connsiteY94" fmla="*/ 24496 h 1161397"/>
              <a:gd name="connsiteX95" fmla="*/ 6884912 w 6884912"/>
              <a:gd name="connsiteY9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92172 w 6884912"/>
              <a:gd name="connsiteY38" fmla="*/ 629819 h 1161397"/>
              <a:gd name="connsiteX39" fmla="*/ 1731986 w 6884912"/>
              <a:gd name="connsiteY39" fmla="*/ 589682 h 1161397"/>
              <a:gd name="connsiteX40" fmla="*/ 1940326 w 6884912"/>
              <a:gd name="connsiteY40" fmla="*/ 582611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127968 w 6884912"/>
              <a:gd name="connsiteY54" fmla="*/ 287613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287859 w 6884912"/>
              <a:gd name="connsiteY57" fmla="*/ 287558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907640 w 6884912"/>
              <a:gd name="connsiteY65" fmla="*/ 207568 h 1161397"/>
              <a:gd name="connsiteX66" fmla="*/ 4013061 w 6884912"/>
              <a:gd name="connsiteY66" fmla="*/ 224874 h 1161397"/>
              <a:gd name="connsiteX67" fmla="*/ 4134285 w 6884912"/>
              <a:gd name="connsiteY67" fmla="*/ 235592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424852 w 6884912"/>
              <a:gd name="connsiteY70" fmla="*/ 127591 h 1161397"/>
              <a:gd name="connsiteX71" fmla="*/ 4617330 w 6884912"/>
              <a:gd name="connsiteY71" fmla="*/ 111163 h 1161397"/>
              <a:gd name="connsiteX72" fmla="*/ 4730870 w 6884912"/>
              <a:gd name="connsiteY72" fmla="*/ 129432 h 1161397"/>
              <a:gd name="connsiteX73" fmla="*/ 4785037 w 6884912"/>
              <a:gd name="connsiteY73" fmla="*/ 161964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467502 w 6884912"/>
              <a:gd name="connsiteY80" fmla="*/ 250963 h 1161397"/>
              <a:gd name="connsiteX81" fmla="*/ 5592395 w 6884912"/>
              <a:gd name="connsiteY81" fmla="*/ 265434 h 1161397"/>
              <a:gd name="connsiteX82" fmla="*/ 5613532 w 6884912"/>
              <a:gd name="connsiteY82" fmla="*/ 273379 h 1161397"/>
              <a:gd name="connsiteX83" fmla="*/ 5642173 w 6884912"/>
              <a:gd name="connsiteY83" fmla="*/ 266904 h 1161397"/>
              <a:gd name="connsiteX84" fmla="*/ 5756910 w 6884912"/>
              <a:gd name="connsiteY84" fmla="*/ 239211 h 1161397"/>
              <a:gd name="connsiteX85" fmla="*/ 5846667 w 6884912"/>
              <a:gd name="connsiteY85" fmla="*/ 201786 h 1161397"/>
              <a:gd name="connsiteX86" fmla="*/ 6029542 w 6884912"/>
              <a:gd name="connsiteY86" fmla="*/ 210339 h 1161397"/>
              <a:gd name="connsiteX87" fmla="*/ 6290640 w 6884912"/>
              <a:gd name="connsiteY87" fmla="*/ 167441 h 1161397"/>
              <a:gd name="connsiteX88" fmla="*/ 6380420 w 6884912"/>
              <a:gd name="connsiteY88" fmla="*/ 173195 h 1161397"/>
              <a:gd name="connsiteX89" fmla="*/ 6507891 w 6884912"/>
              <a:gd name="connsiteY89" fmla="*/ 118474 h 1161397"/>
              <a:gd name="connsiteX90" fmla="*/ 6571807 w 6884912"/>
              <a:gd name="connsiteY90" fmla="*/ 98636 h 1161397"/>
              <a:gd name="connsiteX91" fmla="*/ 6671880 w 6884912"/>
              <a:gd name="connsiteY91" fmla="*/ 82931 h 1161397"/>
              <a:gd name="connsiteX92" fmla="*/ 6702266 w 6884912"/>
              <a:gd name="connsiteY92" fmla="*/ 75470 h 1161397"/>
              <a:gd name="connsiteX93" fmla="*/ 6845802 w 6884912"/>
              <a:gd name="connsiteY93" fmla="*/ 24496 h 1161397"/>
              <a:gd name="connsiteX94" fmla="*/ 6884912 w 6884912"/>
              <a:gd name="connsiteY9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92172 w 6884912"/>
              <a:gd name="connsiteY37" fmla="*/ 629819 h 1161397"/>
              <a:gd name="connsiteX38" fmla="*/ 1731986 w 6884912"/>
              <a:gd name="connsiteY38" fmla="*/ 589682 h 1161397"/>
              <a:gd name="connsiteX39" fmla="*/ 1940326 w 6884912"/>
              <a:gd name="connsiteY39" fmla="*/ 582611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127968 w 6884912"/>
              <a:gd name="connsiteY53" fmla="*/ 287613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287859 w 6884912"/>
              <a:gd name="connsiteY56" fmla="*/ 287558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907640 w 6884912"/>
              <a:gd name="connsiteY64" fmla="*/ 207568 h 1161397"/>
              <a:gd name="connsiteX65" fmla="*/ 4013061 w 6884912"/>
              <a:gd name="connsiteY65" fmla="*/ 224874 h 1161397"/>
              <a:gd name="connsiteX66" fmla="*/ 4134285 w 6884912"/>
              <a:gd name="connsiteY66" fmla="*/ 235592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424852 w 6884912"/>
              <a:gd name="connsiteY69" fmla="*/ 127591 h 1161397"/>
              <a:gd name="connsiteX70" fmla="*/ 4617330 w 6884912"/>
              <a:gd name="connsiteY70" fmla="*/ 111163 h 1161397"/>
              <a:gd name="connsiteX71" fmla="*/ 4730870 w 6884912"/>
              <a:gd name="connsiteY71" fmla="*/ 129432 h 1161397"/>
              <a:gd name="connsiteX72" fmla="*/ 4785037 w 6884912"/>
              <a:gd name="connsiteY72" fmla="*/ 161964 h 1161397"/>
              <a:gd name="connsiteX73" fmla="*/ 4844073 w 6884912"/>
              <a:gd name="connsiteY73" fmla="*/ 161768 h 1161397"/>
              <a:gd name="connsiteX74" fmla="*/ 4856454 w 6884912"/>
              <a:gd name="connsiteY74" fmla="*/ 130488 h 1161397"/>
              <a:gd name="connsiteX75" fmla="*/ 4920038 w 6884912"/>
              <a:gd name="connsiteY75" fmla="*/ 140418 h 1161397"/>
              <a:gd name="connsiteX76" fmla="*/ 5016639 w 6884912"/>
              <a:gd name="connsiteY76" fmla="*/ 158905 h 1161397"/>
              <a:gd name="connsiteX77" fmla="*/ 5072009 w 6884912"/>
              <a:gd name="connsiteY77" fmla="*/ 161502 h 1161397"/>
              <a:gd name="connsiteX78" fmla="*/ 5223626 w 6884912"/>
              <a:gd name="connsiteY78" fmla="*/ 177356 h 1161397"/>
              <a:gd name="connsiteX79" fmla="*/ 5467502 w 6884912"/>
              <a:gd name="connsiteY79" fmla="*/ 250963 h 1161397"/>
              <a:gd name="connsiteX80" fmla="*/ 5592395 w 6884912"/>
              <a:gd name="connsiteY80" fmla="*/ 265434 h 1161397"/>
              <a:gd name="connsiteX81" fmla="*/ 5613532 w 6884912"/>
              <a:gd name="connsiteY81" fmla="*/ 273379 h 1161397"/>
              <a:gd name="connsiteX82" fmla="*/ 5642173 w 6884912"/>
              <a:gd name="connsiteY82" fmla="*/ 266904 h 1161397"/>
              <a:gd name="connsiteX83" fmla="*/ 5756910 w 6884912"/>
              <a:gd name="connsiteY83" fmla="*/ 239211 h 1161397"/>
              <a:gd name="connsiteX84" fmla="*/ 5846667 w 6884912"/>
              <a:gd name="connsiteY84" fmla="*/ 201786 h 1161397"/>
              <a:gd name="connsiteX85" fmla="*/ 6029542 w 6884912"/>
              <a:gd name="connsiteY85" fmla="*/ 210339 h 1161397"/>
              <a:gd name="connsiteX86" fmla="*/ 6290640 w 6884912"/>
              <a:gd name="connsiteY86" fmla="*/ 167441 h 1161397"/>
              <a:gd name="connsiteX87" fmla="*/ 6380420 w 6884912"/>
              <a:gd name="connsiteY87" fmla="*/ 173195 h 1161397"/>
              <a:gd name="connsiteX88" fmla="*/ 6507891 w 6884912"/>
              <a:gd name="connsiteY88" fmla="*/ 118474 h 1161397"/>
              <a:gd name="connsiteX89" fmla="*/ 6571807 w 6884912"/>
              <a:gd name="connsiteY89" fmla="*/ 98636 h 1161397"/>
              <a:gd name="connsiteX90" fmla="*/ 6671880 w 6884912"/>
              <a:gd name="connsiteY90" fmla="*/ 82931 h 1161397"/>
              <a:gd name="connsiteX91" fmla="*/ 6702266 w 6884912"/>
              <a:gd name="connsiteY91" fmla="*/ 75470 h 1161397"/>
              <a:gd name="connsiteX92" fmla="*/ 6845802 w 6884912"/>
              <a:gd name="connsiteY92" fmla="*/ 24496 h 1161397"/>
              <a:gd name="connsiteX93" fmla="*/ 6884912 w 6884912"/>
              <a:gd name="connsiteY9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601644 w 6884912"/>
              <a:gd name="connsiteY8" fmla="*/ 1003997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92172 w 6884912"/>
              <a:gd name="connsiteY34" fmla="*/ 629819 h 1161397"/>
              <a:gd name="connsiteX35" fmla="*/ 1731986 w 6884912"/>
              <a:gd name="connsiteY35" fmla="*/ 589682 h 1161397"/>
              <a:gd name="connsiteX36" fmla="*/ 1940326 w 6884912"/>
              <a:gd name="connsiteY36" fmla="*/ 582611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127968 w 6884912"/>
              <a:gd name="connsiteY50" fmla="*/ 287613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287859 w 6884912"/>
              <a:gd name="connsiteY53" fmla="*/ 287558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907640 w 6884912"/>
              <a:gd name="connsiteY61" fmla="*/ 207568 h 1161397"/>
              <a:gd name="connsiteX62" fmla="*/ 4013061 w 6884912"/>
              <a:gd name="connsiteY62" fmla="*/ 224874 h 1161397"/>
              <a:gd name="connsiteX63" fmla="*/ 4134285 w 6884912"/>
              <a:gd name="connsiteY63" fmla="*/ 235592 h 1161397"/>
              <a:gd name="connsiteX64" fmla="*/ 4220717 w 6884912"/>
              <a:gd name="connsiteY64" fmla="*/ 192946 h 1161397"/>
              <a:gd name="connsiteX65" fmla="*/ 4228802 w 6884912"/>
              <a:gd name="connsiteY65" fmla="*/ 201468 h 1161397"/>
              <a:gd name="connsiteX66" fmla="*/ 4424852 w 6884912"/>
              <a:gd name="connsiteY66" fmla="*/ 127591 h 1161397"/>
              <a:gd name="connsiteX67" fmla="*/ 4617330 w 6884912"/>
              <a:gd name="connsiteY67" fmla="*/ 111163 h 1161397"/>
              <a:gd name="connsiteX68" fmla="*/ 4730870 w 6884912"/>
              <a:gd name="connsiteY68" fmla="*/ 129432 h 1161397"/>
              <a:gd name="connsiteX69" fmla="*/ 4785037 w 6884912"/>
              <a:gd name="connsiteY69" fmla="*/ 161964 h 1161397"/>
              <a:gd name="connsiteX70" fmla="*/ 4844073 w 6884912"/>
              <a:gd name="connsiteY70" fmla="*/ 161768 h 1161397"/>
              <a:gd name="connsiteX71" fmla="*/ 4856454 w 6884912"/>
              <a:gd name="connsiteY71" fmla="*/ 130488 h 1161397"/>
              <a:gd name="connsiteX72" fmla="*/ 4920038 w 6884912"/>
              <a:gd name="connsiteY72" fmla="*/ 140418 h 1161397"/>
              <a:gd name="connsiteX73" fmla="*/ 5016639 w 6884912"/>
              <a:gd name="connsiteY73" fmla="*/ 158905 h 1161397"/>
              <a:gd name="connsiteX74" fmla="*/ 5072009 w 6884912"/>
              <a:gd name="connsiteY74" fmla="*/ 161502 h 1161397"/>
              <a:gd name="connsiteX75" fmla="*/ 5223626 w 6884912"/>
              <a:gd name="connsiteY75" fmla="*/ 177356 h 1161397"/>
              <a:gd name="connsiteX76" fmla="*/ 5467502 w 6884912"/>
              <a:gd name="connsiteY76" fmla="*/ 250963 h 1161397"/>
              <a:gd name="connsiteX77" fmla="*/ 5592395 w 6884912"/>
              <a:gd name="connsiteY77" fmla="*/ 265434 h 1161397"/>
              <a:gd name="connsiteX78" fmla="*/ 5613532 w 6884912"/>
              <a:gd name="connsiteY78" fmla="*/ 273379 h 1161397"/>
              <a:gd name="connsiteX79" fmla="*/ 5642173 w 6884912"/>
              <a:gd name="connsiteY79" fmla="*/ 266904 h 1161397"/>
              <a:gd name="connsiteX80" fmla="*/ 5756910 w 6884912"/>
              <a:gd name="connsiteY80" fmla="*/ 239211 h 1161397"/>
              <a:gd name="connsiteX81" fmla="*/ 5846667 w 6884912"/>
              <a:gd name="connsiteY81" fmla="*/ 201786 h 1161397"/>
              <a:gd name="connsiteX82" fmla="*/ 6029542 w 6884912"/>
              <a:gd name="connsiteY82" fmla="*/ 210339 h 1161397"/>
              <a:gd name="connsiteX83" fmla="*/ 6290640 w 6884912"/>
              <a:gd name="connsiteY83" fmla="*/ 167441 h 1161397"/>
              <a:gd name="connsiteX84" fmla="*/ 6380420 w 6884912"/>
              <a:gd name="connsiteY84" fmla="*/ 173195 h 1161397"/>
              <a:gd name="connsiteX85" fmla="*/ 6507891 w 6884912"/>
              <a:gd name="connsiteY85" fmla="*/ 118474 h 1161397"/>
              <a:gd name="connsiteX86" fmla="*/ 6571807 w 6884912"/>
              <a:gd name="connsiteY86" fmla="*/ 98636 h 1161397"/>
              <a:gd name="connsiteX87" fmla="*/ 6671880 w 6884912"/>
              <a:gd name="connsiteY87" fmla="*/ 82931 h 1161397"/>
              <a:gd name="connsiteX88" fmla="*/ 6702266 w 6884912"/>
              <a:gd name="connsiteY88" fmla="*/ 75470 h 1161397"/>
              <a:gd name="connsiteX89" fmla="*/ 6845802 w 6884912"/>
              <a:gd name="connsiteY89" fmla="*/ 24496 h 1161397"/>
              <a:gd name="connsiteX90" fmla="*/ 6884912 w 6884912"/>
              <a:gd name="connsiteY9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92172 w 6884912"/>
              <a:gd name="connsiteY33" fmla="*/ 629819 h 1161397"/>
              <a:gd name="connsiteX34" fmla="*/ 1731986 w 6884912"/>
              <a:gd name="connsiteY34" fmla="*/ 589682 h 1161397"/>
              <a:gd name="connsiteX35" fmla="*/ 1940326 w 6884912"/>
              <a:gd name="connsiteY35" fmla="*/ 582611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127968 w 6884912"/>
              <a:gd name="connsiteY49" fmla="*/ 287613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287859 w 6884912"/>
              <a:gd name="connsiteY52" fmla="*/ 287558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907640 w 6884912"/>
              <a:gd name="connsiteY60" fmla="*/ 207568 h 1161397"/>
              <a:gd name="connsiteX61" fmla="*/ 4013061 w 6884912"/>
              <a:gd name="connsiteY61" fmla="*/ 224874 h 1161397"/>
              <a:gd name="connsiteX62" fmla="*/ 4134285 w 6884912"/>
              <a:gd name="connsiteY62" fmla="*/ 235592 h 1161397"/>
              <a:gd name="connsiteX63" fmla="*/ 4220717 w 6884912"/>
              <a:gd name="connsiteY63" fmla="*/ 192946 h 1161397"/>
              <a:gd name="connsiteX64" fmla="*/ 4228802 w 6884912"/>
              <a:gd name="connsiteY64" fmla="*/ 201468 h 1161397"/>
              <a:gd name="connsiteX65" fmla="*/ 4424852 w 6884912"/>
              <a:gd name="connsiteY65" fmla="*/ 127591 h 1161397"/>
              <a:gd name="connsiteX66" fmla="*/ 4617330 w 6884912"/>
              <a:gd name="connsiteY66" fmla="*/ 111163 h 1161397"/>
              <a:gd name="connsiteX67" fmla="*/ 4730870 w 6884912"/>
              <a:gd name="connsiteY67" fmla="*/ 129432 h 1161397"/>
              <a:gd name="connsiteX68" fmla="*/ 4785037 w 6884912"/>
              <a:gd name="connsiteY68" fmla="*/ 161964 h 1161397"/>
              <a:gd name="connsiteX69" fmla="*/ 4844073 w 6884912"/>
              <a:gd name="connsiteY69" fmla="*/ 161768 h 1161397"/>
              <a:gd name="connsiteX70" fmla="*/ 4856454 w 6884912"/>
              <a:gd name="connsiteY70" fmla="*/ 130488 h 1161397"/>
              <a:gd name="connsiteX71" fmla="*/ 4920038 w 6884912"/>
              <a:gd name="connsiteY71" fmla="*/ 140418 h 1161397"/>
              <a:gd name="connsiteX72" fmla="*/ 5016639 w 6884912"/>
              <a:gd name="connsiteY72" fmla="*/ 158905 h 1161397"/>
              <a:gd name="connsiteX73" fmla="*/ 5072009 w 6884912"/>
              <a:gd name="connsiteY73" fmla="*/ 161502 h 1161397"/>
              <a:gd name="connsiteX74" fmla="*/ 5223626 w 6884912"/>
              <a:gd name="connsiteY74" fmla="*/ 177356 h 1161397"/>
              <a:gd name="connsiteX75" fmla="*/ 5467502 w 6884912"/>
              <a:gd name="connsiteY75" fmla="*/ 250963 h 1161397"/>
              <a:gd name="connsiteX76" fmla="*/ 5592395 w 6884912"/>
              <a:gd name="connsiteY76" fmla="*/ 265434 h 1161397"/>
              <a:gd name="connsiteX77" fmla="*/ 5613532 w 6884912"/>
              <a:gd name="connsiteY77" fmla="*/ 273379 h 1161397"/>
              <a:gd name="connsiteX78" fmla="*/ 5642173 w 6884912"/>
              <a:gd name="connsiteY78" fmla="*/ 266904 h 1161397"/>
              <a:gd name="connsiteX79" fmla="*/ 5756910 w 6884912"/>
              <a:gd name="connsiteY79" fmla="*/ 239211 h 1161397"/>
              <a:gd name="connsiteX80" fmla="*/ 5846667 w 6884912"/>
              <a:gd name="connsiteY80" fmla="*/ 201786 h 1161397"/>
              <a:gd name="connsiteX81" fmla="*/ 6029542 w 6884912"/>
              <a:gd name="connsiteY81" fmla="*/ 210339 h 1161397"/>
              <a:gd name="connsiteX82" fmla="*/ 6290640 w 6884912"/>
              <a:gd name="connsiteY82" fmla="*/ 167441 h 1161397"/>
              <a:gd name="connsiteX83" fmla="*/ 6380420 w 6884912"/>
              <a:gd name="connsiteY83" fmla="*/ 173195 h 1161397"/>
              <a:gd name="connsiteX84" fmla="*/ 6507891 w 6884912"/>
              <a:gd name="connsiteY84" fmla="*/ 118474 h 1161397"/>
              <a:gd name="connsiteX85" fmla="*/ 6571807 w 6884912"/>
              <a:gd name="connsiteY85" fmla="*/ 98636 h 1161397"/>
              <a:gd name="connsiteX86" fmla="*/ 6671880 w 6884912"/>
              <a:gd name="connsiteY86" fmla="*/ 82931 h 1161397"/>
              <a:gd name="connsiteX87" fmla="*/ 6702266 w 6884912"/>
              <a:gd name="connsiteY87" fmla="*/ 75470 h 1161397"/>
              <a:gd name="connsiteX88" fmla="*/ 6845802 w 6884912"/>
              <a:gd name="connsiteY88" fmla="*/ 24496 h 1161397"/>
              <a:gd name="connsiteX89" fmla="*/ 6884912 w 6884912"/>
              <a:gd name="connsiteY8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92172 w 6884912"/>
              <a:gd name="connsiteY32" fmla="*/ 629819 h 1161397"/>
              <a:gd name="connsiteX33" fmla="*/ 1731986 w 6884912"/>
              <a:gd name="connsiteY33" fmla="*/ 589682 h 1161397"/>
              <a:gd name="connsiteX34" fmla="*/ 1940326 w 6884912"/>
              <a:gd name="connsiteY34" fmla="*/ 582611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127968 w 6884912"/>
              <a:gd name="connsiteY48" fmla="*/ 287613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287859 w 6884912"/>
              <a:gd name="connsiteY51" fmla="*/ 287558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907640 w 6884912"/>
              <a:gd name="connsiteY59" fmla="*/ 207568 h 1161397"/>
              <a:gd name="connsiteX60" fmla="*/ 4013061 w 6884912"/>
              <a:gd name="connsiteY60" fmla="*/ 224874 h 1161397"/>
              <a:gd name="connsiteX61" fmla="*/ 4134285 w 6884912"/>
              <a:gd name="connsiteY61" fmla="*/ 235592 h 1161397"/>
              <a:gd name="connsiteX62" fmla="*/ 4220717 w 6884912"/>
              <a:gd name="connsiteY62" fmla="*/ 192946 h 1161397"/>
              <a:gd name="connsiteX63" fmla="*/ 4228802 w 6884912"/>
              <a:gd name="connsiteY63" fmla="*/ 201468 h 1161397"/>
              <a:gd name="connsiteX64" fmla="*/ 4424852 w 6884912"/>
              <a:gd name="connsiteY64" fmla="*/ 127591 h 1161397"/>
              <a:gd name="connsiteX65" fmla="*/ 4617330 w 6884912"/>
              <a:gd name="connsiteY65" fmla="*/ 111163 h 1161397"/>
              <a:gd name="connsiteX66" fmla="*/ 4730870 w 6884912"/>
              <a:gd name="connsiteY66" fmla="*/ 129432 h 1161397"/>
              <a:gd name="connsiteX67" fmla="*/ 4785037 w 6884912"/>
              <a:gd name="connsiteY67" fmla="*/ 161964 h 1161397"/>
              <a:gd name="connsiteX68" fmla="*/ 4844073 w 6884912"/>
              <a:gd name="connsiteY68" fmla="*/ 161768 h 1161397"/>
              <a:gd name="connsiteX69" fmla="*/ 4856454 w 6884912"/>
              <a:gd name="connsiteY69" fmla="*/ 130488 h 1161397"/>
              <a:gd name="connsiteX70" fmla="*/ 4920038 w 6884912"/>
              <a:gd name="connsiteY70" fmla="*/ 140418 h 1161397"/>
              <a:gd name="connsiteX71" fmla="*/ 5016639 w 6884912"/>
              <a:gd name="connsiteY71" fmla="*/ 158905 h 1161397"/>
              <a:gd name="connsiteX72" fmla="*/ 5072009 w 6884912"/>
              <a:gd name="connsiteY72" fmla="*/ 161502 h 1161397"/>
              <a:gd name="connsiteX73" fmla="*/ 5223626 w 6884912"/>
              <a:gd name="connsiteY73" fmla="*/ 177356 h 1161397"/>
              <a:gd name="connsiteX74" fmla="*/ 5467502 w 6884912"/>
              <a:gd name="connsiteY74" fmla="*/ 250963 h 1161397"/>
              <a:gd name="connsiteX75" fmla="*/ 5592395 w 6884912"/>
              <a:gd name="connsiteY75" fmla="*/ 265434 h 1161397"/>
              <a:gd name="connsiteX76" fmla="*/ 5613532 w 6884912"/>
              <a:gd name="connsiteY76" fmla="*/ 273379 h 1161397"/>
              <a:gd name="connsiteX77" fmla="*/ 5642173 w 6884912"/>
              <a:gd name="connsiteY77" fmla="*/ 266904 h 1161397"/>
              <a:gd name="connsiteX78" fmla="*/ 5756910 w 6884912"/>
              <a:gd name="connsiteY78" fmla="*/ 239211 h 1161397"/>
              <a:gd name="connsiteX79" fmla="*/ 5846667 w 6884912"/>
              <a:gd name="connsiteY79" fmla="*/ 201786 h 1161397"/>
              <a:gd name="connsiteX80" fmla="*/ 6029542 w 6884912"/>
              <a:gd name="connsiteY80" fmla="*/ 210339 h 1161397"/>
              <a:gd name="connsiteX81" fmla="*/ 6290640 w 6884912"/>
              <a:gd name="connsiteY81" fmla="*/ 167441 h 1161397"/>
              <a:gd name="connsiteX82" fmla="*/ 6380420 w 6884912"/>
              <a:gd name="connsiteY82" fmla="*/ 173195 h 1161397"/>
              <a:gd name="connsiteX83" fmla="*/ 6507891 w 6884912"/>
              <a:gd name="connsiteY83" fmla="*/ 118474 h 1161397"/>
              <a:gd name="connsiteX84" fmla="*/ 6571807 w 6884912"/>
              <a:gd name="connsiteY84" fmla="*/ 98636 h 1161397"/>
              <a:gd name="connsiteX85" fmla="*/ 6671880 w 6884912"/>
              <a:gd name="connsiteY85" fmla="*/ 82931 h 1161397"/>
              <a:gd name="connsiteX86" fmla="*/ 6702266 w 6884912"/>
              <a:gd name="connsiteY86" fmla="*/ 75470 h 1161397"/>
              <a:gd name="connsiteX87" fmla="*/ 6845802 w 6884912"/>
              <a:gd name="connsiteY87" fmla="*/ 24496 h 1161397"/>
              <a:gd name="connsiteX88" fmla="*/ 6884912 w 6884912"/>
              <a:gd name="connsiteY8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92172 w 6884912"/>
              <a:gd name="connsiteY31" fmla="*/ 629819 h 1161397"/>
              <a:gd name="connsiteX32" fmla="*/ 1731986 w 6884912"/>
              <a:gd name="connsiteY32" fmla="*/ 589682 h 1161397"/>
              <a:gd name="connsiteX33" fmla="*/ 1940326 w 6884912"/>
              <a:gd name="connsiteY33" fmla="*/ 582611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754324 w 6884912"/>
              <a:gd name="connsiteY42" fmla="*/ 424766 h 1161397"/>
              <a:gd name="connsiteX43" fmla="*/ 2848470 w 6884912"/>
              <a:gd name="connsiteY43" fmla="*/ 405966 h 1161397"/>
              <a:gd name="connsiteX44" fmla="*/ 2881772 w 6884912"/>
              <a:gd name="connsiteY44" fmla="*/ 387260 h 1161397"/>
              <a:gd name="connsiteX45" fmla="*/ 2929932 w 6884912"/>
              <a:gd name="connsiteY45" fmla="*/ 368912 h 1161397"/>
              <a:gd name="connsiteX46" fmla="*/ 3013020 w 6884912"/>
              <a:gd name="connsiteY46" fmla="*/ 327578 h 1161397"/>
              <a:gd name="connsiteX47" fmla="*/ 3127968 w 6884912"/>
              <a:gd name="connsiteY47" fmla="*/ 287613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287859 w 6884912"/>
              <a:gd name="connsiteY50" fmla="*/ 287558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907640 w 6884912"/>
              <a:gd name="connsiteY58" fmla="*/ 207568 h 1161397"/>
              <a:gd name="connsiteX59" fmla="*/ 4013061 w 6884912"/>
              <a:gd name="connsiteY59" fmla="*/ 224874 h 1161397"/>
              <a:gd name="connsiteX60" fmla="*/ 4134285 w 6884912"/>
              <a:gd name="connsiteY60" fmla="*/ 235592 h 1161397"/>
              <a:gd name="connsiteX61" fmla="*/ 4220717 w 6884912"/>
              <a:gd name="connsiteY61" fmla="*/ 192946 h 1161397"/>
              <a:gd name="connsiteX62" fmla="*/ 4228802 w 6884912"/>
              <a:gd name="connsiteY62" fmla="*/ 201468 h 1161397"/>
              <a:gd name="connsiteX63" fmla="*/ 4424852 w 6884912"/>
              <a:gd name="connsiteY63" fmla="*/ 127591 h 1161397"/>
              <a:gd name="connsiteX64" fmla="*/ 4617330 w 6884912"/>
              <a:gd name="connsiteY64" fmla="*/ 111163 h 1161397"/>
              <a:gd name="connsiteX65" fmla="*/ 4730870 w 6884912"/>
              <a:gd name="connsiteY65" fmla="*/ 129432 h 1161397"/>
              <a:gd name="connsiteX66" fmla="*/ 4785037 w 6884912"/>
              <a:gd name="connsiteY66" fmla="*/ 161964 h 1161397"/>
              <a:gd name="connsiteX67" fmla="*/ 4844073 w 6884912"/>
              <a:gd name="connsiteY67" fmla="*/ 161768 h 1161397"/>
              <a:gd name="connsiteX68" fmla="*/ 4856454 w 6884912"/>
              <a:gd name="connsiteY68" fmla="*/ 130488 h 1161397"/>
              <a:gd name="connsiteX69" fmla="*/ 4920038 w 6884912"/>
              <a:gd name="connsiteY69" fmla="*/ 140418 h 1161397"/>
              <a:gd name="connsiteX70" fmla="*/ 5016639 w 6884912"/>
              <a:gd name="connsiteY70" fmla="*/ 158905 h 1161397"/>
              <a:gd name="connsiteX71" fmla="*/ 5072009 w 6884912"/>
              <a:gd name="connsiteY71" fmla="*/ 161502 h 1161397"/>
              <a:gd name="connsiteX72" fmla="*/ 5223626 w 6884912"/>
              <a:gd name="connsiteY72" fmla="*/ 177356 h 1161397"/>
              <a:gd name="connsiteX73" fmla="*/ 5467502 w 6884912"/>
              <a:gd name="connsiteY73" fmla="*/ 250963 h 1161397"/>
              <a:gd name="connsiteX74" fmla="*/ 5592395 w 6884912"/>
              <a:gd name="connsiteY74" fmla="*/ 265434 h 1161397"/>
              <a:gd name="connsiteX75" fmla="*/ 5613532 w 6884912"/>
              <a:gd name="connsiteY75" fmla="*/ 273379 h 1161397"/>
              <a:gd name="connsiteX76" fmla="*/ 5642173 w 6884912"/>
              <a:gd name="connsiteY76" fmla="*/ 266904 h 1161397"/>
              <a:gd name="connsiteX77" fmla="*/ 5756910 w 6884912"/>
              <a:gd name="connsiteY77" fmla="*/ 239211 h 1161397"/>
              <a:gd name="connsiteX78" fmla="*/ 5846667 w 6884912"/>
              <a:gd name="connsiteY78" fmla="*/ 201786 h 1161397"/>
              <a:gd name="connsiteX79" fmla="*/ 6029542 w 6884912"/>
              <a:gd name="connsiteY79" fmla="*/ 210339 h 1161397"/>
              <a:gd name="connsiteX80" fmla="*/ 6290640 w 6884912"/>
              <a:gd name="connsiteY80" fmla="*/ 167441 h 1161397"/>
              <a:gd name="connsiteX81" fmla="*/ 6380420 w 6884912"/>
              <a:gd name="connsiteY81" fmla="*/ 173195 h 1161397"/>
              <a:gd name="connsiteX82" fmla="*/ 6507891 w 6884912"/>
              <a:gd name="connsiteY82" fmla="*/ 118474 h 1161397"/>
              <a:gd name="connsiteX83" fmla="*/ 6571807 w 6884912"/>
              <a:gd name="connsiteY83" fmla="*/ 98636 h 1161397"/>
              <a:gd name="connsiteX84" fmla="*/ 6671880 w 6884912"/>
              <a:gd name="connsiteY84" fmla="*/ 82931 h 1161397"/>
              <a:gd name="connsiteX85" fmla="*/ 6702266 w 6884912"/>
              <a:gd name="connsiteY85" fmla="*/ 75470 h 1161397"/>
              <a:gd name="connsiteX86" fmla="*/ 6845802 w 6884912"/>
              <a:gd name="connsiteY86" fmla="*/ 24496 h 1161397"/>
              <a:gd name="connsiteX87" fmla="*/ 6884912 w 6884912"/>
              <a:gd name="connsiteY8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907640 w 6884912"/>
              <a:gd name="connsiteY56" fmla="*/ 207568 h 1161397"/>
              <a:gd name="connsiteX57" fmla="*/ 4013061 w 6884912"/>
              <a:gd name="connsiteY57" fmla="*/ 224874 h 1161397"/>
              <a:gd name="connsiteX58" fmla="*/ 4134285 w 6884912"/>
              <a:gd name="connsiteY58" fmla="*/ 235592 h 1161397"/>
              <a:gd name="connsiteX59" fmla="*/ 4220717 w 6884912"/>
              <a:gd name="connsiteY59" fmla="*/ 192946 h 1161397"/>
              <a:gd name="connsiteX60" fmla="*/ 4228802 w 6884912"/>
              <a:gd name="connsiteY60" fmla="*/ 201468 h 1161397"/>
              <a:gd name="connsiteX61" fmla="*/ 4424852 w 6884912"/>
              <a:gd name="connsiteY61" fmla="*/ 127591 h 1161397"/>
              <a:gd name="connsiteX62" fmla="*/ 4617330 w 6884912"/>
              <a:gd name="connsiteY62" fmla="*/ 111163 h 1161397"/>
              <a:gd name="connsiteX63" fmla="*/ 4730870 w 6884912"/>
              <a:gd name="connsiteY63" fmla="*/ 129432 h 1161397"/>
              <a:gd name="connsiteX64" fmla="*/ 4785037 w 6884912"/>
              <a:gd name="connsiteY64" fmla="*/ 161964 h 1161397"/>
              <a:gd name="connsiteX65" fmla="*/ 4844073 w 6884912"/>
              <a:gd name="connsiteY65" fmla="*/ 161768 h 1161397"/>
              <a:gd name="connsiteX66" fmla="*/ 4856454 w 6884912"/>
              <a:gd name="connsiteY66" fmla="*/ 130488 h 1161397"/>
              <a:gd name="connsiteX67" fmla="*/ 4920038 w 6884912"/>
              <a:gd name="connsiteY67" fmla="*/ 140418 h 1161397"/>
              <a:gd name="connsiteX68" fmla="*/ 5016639 w 6884912"/>
              <a:gd name="connsiteY68" fmla="*/ 158905 h 1161397"/>
              <a:gd name="connsiteX69" fmla="*/ 5072009 w 6884912"/>
              <a:gd name="connsiteY69" fmla="*/ 161502 h 1161397"/>
              <a:gd name="connsiteX70" fmla="*/ 5223626 w 6884912"/>
              <a:gd name="connsiteY70" fmla="*/ 177356 h 1161397"/>
              <a:gd name="connsiteX71" fmla="*/ 5467502 w 6884912"/>
              <a:gd name="connsiteY71" fmla="*/ 250963 h 1161397"/>
              <a:gd name="connsiteX72" fmla="*/ 5592395 w 6884912"/>
              <a:gd name="connsiteY72" fmla="*/ 265434 h 1161397"/>
              <a:gd name="connsiteX73" fmla="*/ 5613532 w 6884912"/>
              <a:gd name="connsiteY73" fmla="*/ 273379 h 1161397"/>
              <a:gd name="connsiteX74" fmla="*/ 5642173 w 6884912"/>
              <a:gd name="connsiteY74" fmla="*/ 266904 h 1161397"/>
              <a:gd name="connsiteX75" fmla="*/ 5756910 w 6884912"/>
              <a:gd name="connsiteY75" fmla="*/ 239211 h 1161397"/>
              <a:gd name="connsiteX76" fmla="*/ 5846667 w 6884912"/>
              <a:gd name="connsiteY76" fmla="*/ 201786 h 1161397"/>
              <a:gd name="connsiteX77" fmla="*/ 6029542 w 6884912"/>
              <a:gd name="connsiteY77" fmla="*/ 210339 h 1161397"/>
              <a:gd name="connsiteX78" fmla="*/ 6290640 w 6884912"/>
              <a:gd name="connsiteY78" fmla="*/ 167441 h 1161397"/>
              <a:gd name="connsiteX79" fmla="*/ 6380420 w 6884912"/>
              <a:gd name="connsiteY79" fmla="*/ 173195 h 1161397"/>
              <a:gd name="connsiteX80" fmla="*/ 6507891 w 6884912"/>
              <a:gd name="connsiteY80" fmla="*/ 118474 h 1161397"/>
              <a:gd name="connsiteX81" fmla="*/ 6571807 w 6884912"/>
              <a:gd name="connsiteY81" fmla="*/ 98636 h 1161397"/>
              <a:gd name="connsiteX82" fmla="*/ 6671880 w 6884912"/>
              <a:gd name="connsiteY82" fmla="*/ 82931 h 1161397"/>
              <a:gd name="connsiteX83" fmla="*/ 6702266 w 6884912"/>
              <a:gd name="connsiteY83" fmla="*/ 75470 h 1161397"/>
              <a:gd name="connsiteX84" fmla="*/ 6845802 w 6884912"/>
              <a:gd name="connsiteY84" fmla="*/ 24496 h 1161397"/>
              <a:gd name="connsiteX85" fmla="*/ 6884912 w 6884912"/>
              <a:gd name="connsiteY8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907640 w 6884912"/>
              <a:gd name="connsiteY55" fmla="*/ 207568 h 1161397"/>
              <a:gd name="connsiteX56" fmla="*/ 4013061 w 6884912"/>
              <a:gd name="connsiteY56" fmla="*/ 224874 h 1161397"/>
              <a:gd name="connsiteX57" fmla="*/ 4134285 w 6884912"/>
              <a:gd name="connsiteY57" fmla="*/ 235592 h 1161397"/>
              <a:gd name="connsiteX58" fmla="*/ 4220717 w 6884912"/>
              <a:gd name="connsiteY58" fmla="*/ 192946 h 1161397"/>
              <a:gd name="connsiteX59" fmla="*/ 4228802 w 6884912"/>
              <a:gd name="connsiteY59" fmla="*/ 201468 h 1161397"/>
              <a:gd name="connsiteX60" fmla="*/ 4424852 w 6884912"/>
              <a:gd name="connsiteY60" fmla="*/ 127591 h 1161397"/>
              <a:gd name="connsiteX61" fmla="*/ 4617330 w 6884912"/>
              <a:gd name="connsiteY61" fmla="*/ 111163 h 1161397"/>
              <a:gd name="connsiteX62" fmla="*/ 4730870 w 6884912"/>
              <a:gd name="connsiteY62" fmla="*/ 129432 h 1161397"/>
              <a:gd name="connsiteX63" fmla="*/ 4785037 w 6884912"/>
              <a:gd name="connsiteY63" fmla="*/ 161964 h 1161397"/>
              <a:gd name="connsiteX64" fmla="*/ 4844073 w 6884912"/>
              <a:gd name="connsiteY64" fmla="*/ 161768 h 1161397"/>
              <a:gd name="connsiteX65" fmla="*/ 4856454 w 6884912"/>
              <a:gd name="connsiteY65" fmla="*/ 130488 h 1161397"/>
              <a:gd name="connsiteX66" fmla="*/ 4920038 w 6884912"/>
              <a:gd name="connsiteY66" fmla="*/ 140418 h 1161397"/>
              <a:gd name="connsiteX67" fmla="*/ 5016639 w 6884912"/>
              <a:gd name="connsiteY67" fmla="*/ 158905 h 1161397"/>
              <a:gd name="connsiteX68" fmla="*/ 5072009 w 6884912"/>
              <a:gd name="connsiteY68" fmla="*/ 161502 h 1161397"/>
              <a:gd name="connsiteX69" fmla="*/ 5223626 w 6884912"/>
              <a:gd name="connsiteY69" fmla="*/ 177356 h 1161397"/>
              <a:gd name="connsiteX70" fmla="*/ 5467502 w 6884912"/>
              <a:gd name="connsiteY70" fmla="*/ 250963 h 1161397"/>
              <a:gd name="connsiteX71" fmla="*/ 5592395 w 6884912"/>
              <a:gd name="connsiteY71" fmla="*/ 265434 h 1161397"/>
              <a:gd name="connsiteX72" fmla="*/ 5613532 w 6884912"/>
              <a:gd name="connsiteY72" fmla="*/ 273379 h 1161397"/>
              <a:gd name="connsiteX73" fmla="*/ 5642173 w 6884912"/>
              <a:gd name="connsiteY73" fmla="*/ 266904 h 1161397"/>
              <a:gd name="connsiteX74" fmla="*/ 5756910 w 6884912"/>
              <a:gd name="connsiteY74" fmla="*/ 239211 h 1161397"/>
              <a:gd name="connsiteX75" fmla="*/ 5846667 w 6884912"/>
              <a:gd name="connsiteY75" fmla="*/ 201786 h 1161397"/>
              <a:gd name="connsiteX76" fmla="*/ 6029542 w 6884912"/>
              <a:gd name="connsiteY76" fmla="*/ 210339 h 1161397"/>
              <a:gd name="connsiteX77" fmla="*/ 6290640 w 6884912"/>
              <a:gd name="connsiteY77" fmla="*/ 167441 h 1161397"/>
              <a:gd name="connsiteX78" fmla="*/ 6380420 w 6884912"/>
              <a:gd name="connsiteY78" fmla="*/ 173195 h 1161397"/>
              <a:gd name="connsiteX79" fmla="*/ 6507891 w 6884912"/>
              <a:gd name="connsiteY79" fmla="*/ 118474 h 1161397"/>
              <a:gd name="connsiteX80" fmla="*/ 6571807 w 6884912"/>
              <a:gd name="connsiteY80" fmla="*/ 98636 h 1161397"/>
              <a:gd name="connsiteX81" fmla="*/ 6671880 w 6884912"/>
              <a:gd name="connsiteY81" fmla="*/ 82931 h 1161397"/>
              <a:gd name="connsiteX82" fmla="*/ 6702266 w 6884912"/>
              <a:gd name="connsiteY82" fmla="*/ 75470 h 1161397"/>
              <a:gd name="connsiteX83" fmla="*/ 6845802 w 6884912"/>
              <a:gd name="connsiteY83" fmla="*/ 24496 h 1161397"/>
              <a:gd name="connsiteX84" fmla="*/ 6884912 w 6884912"/>
              <a:gd name="connsiteY8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24852 w 6884912"/>
              <a:gd name="connsiteY59" fmla="*/ 127591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5016639 w 6884912"/>
              <a:gd name="connsiteY65" fmla="*/ 158905 h 1161397"/>
              <a:gd name="connsiteX66" fmla="*/ 5072009 w 6884912"/>
              <a:gd name="connsiteY66" fmla="*/ 161502 h 1161397"/>
              <a:gd name="connsiteX67" fmla="*/ 5223626 w 6884912"/>
              <a:gd name="connsiteY67" fmla="*/ 177356 h 1161397"/>
              <a:gd name="connsiteX68" fmla="*/ 5467502 w 6884912"/>
              <a:gd name="connsiteY68" fmla="*/ 250963 h 1161397"/>
              <a:gd name="connsiteX69" fmla="*/ 5592395 w 6884912"/>
              <a:gd name="connsiteY69" fmla="*/ 265434 h 1161397"/>
              <a:gd name="connsiteX70" fmla="*/ 5613532 w 6884912"/>
              <a:gd name="connsiteY70" fmla="*/ 273379 h 1161397"/>
              <a:gd name="connsiteX71" fmla="*/ 5642173 w 6884912"/>
              <a:gd name="connsiteY71" fmla="*/ 266904 h 1161397"/>
              <a:gd name="connsiteX72" fmla="*/ 5756910 w 6884912"/>
              <a:gd name="connsiteY72" fmla="*/ 239211 h 1161397"/>
              <a:gd name="connsiteX73" fmla="*/ 5846667 w 6884912"/>
              <a:gd name="connsiteY73" fmla="*/ 201786 h 1161397"/>
              <a:gd name="connsiteX74" fmla="*/ 6029542 w 6884912"/>
              <a:gd name="connsiteY74" fmla="*/ 210339 h 1161397"/>
              <a:gd name="connsiteX75" fmla="*/ 6290640 w 6884912"/>
              <a:gd name="connsiteY75" fmla="*/ 167441 h 1161397"/>
              <a:gd name="connsiteX76" fmla="*/ 6380420 w 6884912"/>
              <a:gd name="connsiteY76" fmla="*/ 173195 h 1161397"/>
              <a:gd name="connsiteX77" fmla="*/ 6507891 w 6884912"/>
              <a:gd name="connsiteY77" fmla="*/ 118474 h 1161397"/>
              <a:gd name="connsiteX78" fmla="*/ 6571807 w 6884912"/>
              <a:gd name="connsiteY78" fmla="*/ 98636 h 1161397"/>
              <a:gd name="connsiteX79" fmla="*/ 6671880 w 6884912"/>
              <a:gd name="connsiteY79" fmla="*/ 82931 h 1161397"/>
              <a:gd name="connsiteX80" fmla="*/ 6702266 w 6884912"/>
              <a:gd name="connsiteY80" fmla="*/ 75470 h 1161397"/>
              <a:gd name="connsiteX81" fmla="*/ 6845802 w 6884912"/>
              <a:gd name="connsiteY81" fmla="*/ 24496 h 1161397"/>
              <a:gd name="connsiteX82" fmla="*/ 6884912 w 6884912"/>
              <a:gd name="connsiteY8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5016639 w 6884912"/>
              <a:gd name="connsiteY64" fmla="*/ 158905 h 1161397"/>
              <a:gd name="connsiteX65" fmla="*/ 5072009 w 6884912"/>
              <a:gd name="connsiteY65" fmla="*/ 161502 h 1161397"/>
              <a:gd name="connsiteX66" fmla="*/ 5223626 w 6884912"/>
              <a:gd name="connsiteY66" fmla="*/ 177356 h 1161397"/>
              <a:gd name="connsiteX67" fmla="*/ 5467502 w 6884912"/>
              <a:gd name="connsiteY67" fmla="*/ 250963 h 1161397"/>
              <a:gd name="connsiteX68" fmla="*/ 5592395 w 6884912"/>
              <a:gd name="connsiteY68" fmla="*/ 265434 h 1161397"/>
              <a:gd name="connsiteX69" fmla="*/ 5613532 w 6884912"/>
              <a:gd name="connsiteY69" fmla="*/ 273379 h 1161397"/>
              <a:gd name="connsiteX70" fmla="*/ 5642173 w 6884912"/>
              <a:gd name="connsiteY70" fmla="*/ 266904 h 1161397"/>
              <a:gd name="connsiteX71" fmla="*/ 5756910 w 6884912"/>
              <a:gd name="connsiteY71" fmla="*/ 239211 h 1161397"/>
              <a:gd name="connsiteX72" fmla="*/ 5846667 w 6884912"/>
              <a:gd name="connsiteY72" fmla="*/ 201786 h 1161397"/>
              <a:gd name="connsiteX73" fmla="*/ 6029542 w 6884912"/>
              <a:gd name="connsiteY73" fmla="*/ 210339 h 1161397"/>
              <a:gd name="connsiteX74" fmla="*/ 6290640 w 6884912"/>
              <a:gd name="connsiteY74" fmla="*/ 167441 h 1161397"/>
              <a:gd name="connsiteX75" fmla="*/ 6380420 w 6884912"/>
              <a:gd name="connsiteY75" fmla="*/ 173195 h 1161397"/>
              <a:gd name="connsiteX76" fmla="*/ 6507891 w 6884912"/>
              <a:gd name="connsiteY76" fmla="*/ 118474 h 1161397"/>
              <a:gd name="connsiteX77" fmla="*/ 6571807 w 6884912"/>
              <a:gd name="connsiteY77" fmla="*/ 98636 h 1161397"/>
              <a:gd name="connsiteX78" fmla="*/ 6671880 w 6884912"/>
              <a:gd name="connsiteY78" fmla="*/ 82931 h 1161397"/>
              <a:gd name="connsiteX79" fmla="*/ 6702266 w 6884912"/>
              <a:gd name="connsiteY79" fmla="*/ 75470 h 1161397"/>
              <a:gd name="connsiteX80" fmla="*/ 6845802 w 6884912"/>
              <a:gd name="connsiteY80" fmla="*/ 24496 h 1161397"/>
              <a:gd name="connsiteX81" fmla="*/ 6884912 w 6884912"/>
              <a:gd name="connsiteY81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31799" y="1126149"/>
                  <a:pt x="298798" y="1044531"/>
                  <a:pt x="355512" y="1036593"/>
                </a:cubicBezTo>
                <a:cubicBezTo>
                  <a:pt x="427149" y="1015055"/>
                  <a:pt x="466407" y="1043128"/>
                  <a:pt x="519354" y="1038706"/>
                </a:cubicBezTo>
                <a:cubicBezTo>
                  <a:pt x="536908" y="1031720"/>
                  <a:pt x="669410" y="970661"/>
                  <a:pt x="689654" y="966675"/>
                </a:cubicBezTo>
                <a:cubicBezTo>
                  <a:pt x="736045" y="948784"/>
                  <a:pt x="769339" y="947890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cubicBezTo>
                  <a:pt x="1200307" y="688370"/>
                  <a:pt x="1275301" y="651309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50503" y="614507"/>
                  <a:pt x="1381945" y="616030"/>
                  <a:pt x="1391606" y="615229"/>
                </a:cubicBez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85857" y="623401"/>
                  <a:pt x="1592172" y="629819"/>
                </a:cubicBezTo>
                <a:cubicBezTo>
                  <a:pt x="1651945" y="578091"/>
                  <a:pt x="1659006" y="610309"/>
                  <a:pt x="1731986" y="589682"/>
                </a:cubicBezTo>
                <a:cubicBezTo>
                  <a:pt x="1817442" y="583260"/>
                  <a:pt x="1884494" y="589156"/>
                  <a:pt x="1940326" y="582611"/>
                </a:cubicBezTo>
                <a:cubicBezTo>
                  <a:pt x="1967287" y="583845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754324" y="424766"/>
                </a:ln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72664" y="234091"/>
                  <a:pt x="3860868" y="210929"/>
                  <a:pt x="3907640" y="207568"/>
                </a:cubicBezTo>
                <a:lnTo>
                  <a:pt x="4013061" y="224874"/>
                </a:ln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196151" y="208022"/>
                  <a:pt x="4228802" y="201468"/>
                </a:cubicBezTo>
                <a:cubicBezTo>
                  <a:pt x="4261453" y="194914"/>
                  <a:pt x="4351868" y="168674"/>
                  <a:pt x="4416623" y="153623"/>
                </a:cubicBezTo>
                <a:cubicBezTo>
                  <a:pt x="4490845" y="140294"/>
                  <a:pt x="4527062" y="166416"/>
                  <a:pt x="4617330" y="111163"/>
                </a:cubicBezTo>
                <a:cubicBezTo>
                  <a:pt x="4668333" y="111470"/>
                  <a:pt x="4702919" y="120965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lnTo>
                  <a:pt x="5016639" y="158905"/>
                </a:ln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9541" y="192266"/>
                  <a:pt x="5406040" y="236283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106" y="196974"/>
                  <a:pt x="5955547" y="216063"/>
                  <a:pt x="6029542" y="210339"/>
                </a:cubicBezTo>
                <a:cubicBezTo>
                  <a:pt x="6084527" y="201461"/>
                  <a:pt x="6232160" y="173632"/>
                  <a:pt x="6290640" y="167441"/>
                </a:cubicBezTo>
                <a:cubicBezTo>
                  <a:pt x="6330523" y="169653"/>
                  <a:pt x="6344211" y="181356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159CA1A0-665C-4FC9-BE25-8C45BB69D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6384"/>
            <a:ext cx="10232859" cy="1841617"/>
          </a:xfrm>
          <a:custGeom>
            <a:avLst/>
            <a:gdLst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679743 w 10232859"/>
              <a:gd name="connsiteY180" fmla="*/ 558264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4270 w 10232859"/>
              <a:gd name="connsiteY235" fmla="*/ 1213138 h 1705557"/>
              <a:gd name="connsiteX236" fmla="*/ 8853872 w 10232859"/>
              <a:gd name="connsiteY236" fmla="*/ 1221228 h 1705557"/>
              <a:gd name="connsiteX237" fmla="*/ 8861901 w 10232859"/>
              <a:gd name="connsiteY237" fmla="*/ 1217889 h 1705557"/>
              <a:gd name="connsiteX238" fmla="*/ 8874168 w 10232859"/>
              <a:gd name="connsiteY238" fmla="*/ 1220481 h 1705557"/>
              <a:gd name="connsiteX239" fmla="*/ 8871123 w 10232859"/>
              <a:gd name="connsiteY239" fmla="*/ 1227674 h 1705557"/>
              <a:gd name="connsiteX240" fmla="*/ 8903537 w 10232859"/>
              <a:gd name="connsiteY240" fmla="*/ 1237102 h 1705557"/>
              <a:gd name="connsiteX241" fmla="*/ 8933767 w 10232859"/>
              <a:gd name="connsiteY241" fmla="*/ 1269882 h 1705557"/>
              <a:gd name="connsiteX242" fmla="*/ 8985765 w 10232859"/>
              <a:gd name="connsiteY242" fmla="*/ 1294178 h 1705557"/>
              <a:gd name="connsiteX243" fmla="*/ 9071444 w 10232859"/>
              <a:gd name="connsiteY243" fmla="*/ 1323819 h 1705557"/>
              <a:gd name="connsiteX244" fmla="*/ 9096711 w 10232859"/>
              <a:gd name="connsiteY244" fmla="*/ 1334291 h 1705557"/>
              <a:gd name="connsiteX245" fmla="*/ 9338853 w 10232859"/>
              <a:gd name="connsiteY245" fmla="*/ 1454560 h 1705557"/>
              <a:gd name="connsiteX246" fmla="*/ 9520814 w 10232859"/>
              <a:gd name="connsiteY246" fmla="*/ 1456341 h 1705557"/>
              <a:gd name="connsiteX247" fmla="*/ 9702271 w 10232859"/>
              <a:gd name="connsiteY247" fmla="*/ 1495067 h 1705557"/>
              <a:gd name="connsiteX248" fmla="*/ 9744273 w 10232859"/>
              <a:gd name="connsiteY248" fmla="*/ 1530026 h 1705557"/>
              <a:gd name="connsiteX249" fmla="*/ 9771903 w 10232859"/>
              <a:gd name="connsiteY249" fmla="*/ 1536548 h 1705557"/>
              <a:gd name="connsiteX250" fmla="*/ 9818565 w 10232859"/>
              <a:gd name="connsiteY250" fmla="*/ 1545059 h 1705557"/>
              <a:gd name="connsiteX251" fmla="*/ 9882202 w 10232859"/>
              <a:gd name="connsiteY251" fmla="*/ 1572402 h 1705557"/>
              <a:gd name="connsiteX252" fmla="*/ 10022025 w 10232859"/>
              <a:gd name="connsiteY252" fmla="*/ 1606210 h 1705557"/>
              <a:gd name="connsiteX253" fmla="*/ 10220406 w 10232859"/>
              <a:gd name="connsiteY253" fmla="*/ 1683519 h 1705557"/>
              <a:gd name="connsiteX254" fmla="*/ 10232859 w 10232859"/>
              <a:gd name="connsiteY254" fmla="*/ 1705557 h 1705557"/>
              <a:gd name="connsiteX255" fmla="*/ 0 w 10232859"/>
              <a:gd name="connsiteY255" fmla="*/ 1705557 h 1705557"/>
              <a:gd name="connsiteX256" fmla="*/ 0 w 10232859"/>
              <a:gd name="connsiteY256" fmla="*/ 28342 h 1705557"/>
              <a:gd name="connsiteX257" fmla="*/ 8097 w 10232859"/>
              <a:gd name="connsiteY257" fmla="*/ 30869 h 1705557"/>
              <a:gd name="connsiteX258" fmla="*/ 77128 w 10232859"/>
              <a:gd name="connsiteY258" fmla="*/ 13381 h 1705557"/>
              <a:gd name="connsiteX259" fmla="*/ 188338 w 10232859"/>
              <a:gd name="connsiteY259" fmla="*/ 11593 h 1705557"/>
              <a:gd name="connsiteX260" fmla="*/ 298809 w 10232859"/>
              <a:gd name="connsiteY260" fmla="*/ 12712 h 1705557"/>
              <a:gd name="connsiteX261" fmla="*/ 338985 w 10232859"/>
              <a:gd name="connsiteY261" fmla="*/ 14520 h 1705557"/>
              <a:gd name="connsiteX262" fmla="*/ 409815 w 10232859"/>
              <a:gd name="connsiteY262" fmla="*/ 11559 h 1705557"/>
              <a:gd name="connsiteX263" fmla="*/ 424169 w 10232859"/>
              <a:gd name="connsiteY26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633779 w 10232859"/>
              <a:gd name="connsiteY227" fmla="*/ 1145740 h 1705557"/>
              <a:gd name="connsiteX228" fmla="*/ 8676965 w 10232859"/>
              <a:gd name="connsiteY228" fmla="*/ 1163463 h 1705557"/>
              <a:gd name="connsiteX229" fmla="*/ 8698944 w 10232859"/>
              <a:gd name="connsiteY229" fmla="*/ 1163453 h 1705557"/>
              <a:gd name="connsiteX230" fmla="*/ 8711456 w 10232859"/>
              <a:gd name="connsiteY230" fmla="*/ 1175731 h 1705557"/>
              <a:gd name="connsiteX231" fmla="*/ 8732793 w 10232859"/>
              <a:gd name="connsiteY231" fmla="*/ 1179486 h 1705557"/>
              <a:gd name="connsiteX232" fmla="*/ 8751897 w 10232859"/>
              <a:gd name="connsiteY232" fmla="*/ 1197400 h 1705557"/>
              <a:gd name="connsiteX233" fmla="*/ 8793564 w 10232859"/>
              <a:gd name="connsiteY233" fmla="*/ 1179086 h 1705557"/>
              <a:gd name="connsiteX234" fmla="*/ 8834270 w 10232859"/>
              <a:gd name="connsiteY234" fmla="*/ 1213138 h 1705557"/>
              <a:gd name="connsiteX235" fmla="*/ 8853872 w 10232859"/>
              <a:gd name="connsiteY235" fmla="*/ 1221228 h 1705557"/>
              <a:gd name="connsiteX236" fmla="*/ 8861901 w 10232859"/>
              <a:gd name="connsiteY236" fmla="*/ 1217889 h 1705557"/>
              <a:gd name="connsiteX237" fmla="*/ 8874168 w 10232859"/>
              <a:gd name="connsiteY237" fmla="*/ 1220481 h 1705557"/>
              <a:gd name="connsiteX238" fmla="*/ 8871123 w 10232859"/>
              <a:gd name="connsiteY238" fmla="*/ 1227674 h 1705557"/>
              <a:gd name="connsiteX239" fmla="*/ 8903537 w 10232859"/>
              <a:gd name="connsiteY239" fmla="*/ 1237102 h 1705557"/>
              <a:gd name="connsiteX240" fmla="*/ 8933767 w 10232859"/>
              <a:gd name="connsiteY240" fmla="*/ 1269882 h 1705557"/>
              <a:gd name="connsiteX241" fmla="*/ 8985765 w 10232859"/>
              <a:gd name="connsiteY241" fmla="*/ 1294178 h 1705557"/>
              <a:gd name="connsiteX242" fmla="*/ 9071444 w 10232859"/>
              <a:gd name="connsiteY242" fmla="*/ 1323819 h 1705557"/>
              <a:gd name="connsiteX243" fmla="*/ 9096711 w 10232859"/>
              <a:gd name="connsiteY243" fmla="*/ 1334291 h 1705557"/>
              <a:gd name="connsiteX244" fmla="*/ 9338853 w 10232859"/>
              <a:gd name="connsiteY244" fmla="*/ 1454560 h 1705557"/>
              <a:gd name="connsiteX245" fmla="*/ 9520814 w 10232859"/>
              <a:gd name="connsiteY245" fmla="*/ 1456341 h 1705557"/>
              <a:gd name="connsiteX246" fmla="*/ 9702271 w 10232859"/>
              <a:gd name="connsiteY246" fmla="*/ 1495067 h 1705557"/>
              <a:gd name="connsiteX247" fmla="*/ 9744273 w 10232859"/>
              <a:gd name="connsiteY247" fmla="*/ 1530026 h 1705557"/>
              <a:gd name="connsiteX248" fmla="*/ 9771903 w 10232859"/>
              <a:gd name="connsiteY248" fmla="*/ 1536548 h 1705557"/>
              <a:gd name="connsiteX249" fmla="*/ 9818565 w 10232859"/>
              <a:gd name="connsiteY249" fmla="*/ 1545059 h 1705557"/>
              <a:gd name="connsiteX250" fmla="*/ 9882202 w 10232859"/>
              <a:gd name="connsiteY250" fmla="*/ 1572402 h 1705557"/>
              <a:gd name="connsiteX251" fmla="*/ 10022025 w 10232859"/>
              <a:gd name="connsiteY251" fmla="*/ 1606210 h 1705557"/>
              <a:gd name="connsiteX252" fmla="*/ 10220406 w 10232859"/>
              <a:gd name="connsiteY252" fmla="*/ 1683519 h 1705557"/>
              <a:gd name="connsiteX253" fmla="*/ 10232859 w 10232859"/>
              <a:gd name="connsiteY253" fmla="*/ 1705557 h 1705557"/>
              <a:gd name="connsiteX254" fmla="*/ 0 w 10232859"/>
              <a:gd name="connsiteY254" fmla="*/ 1705557 h 1705557"/>
              <a:gd name="connsiteX255" fmla="*/ 0 w 10232859"/>
              <a:gd name="connsiteY255" fmla="*/ 28342 h 1705557"/>
              <a:gd name="connsiteX256" fmla="*/ 8097 w 10232859"/>
              <a:gd name="connsiteY256" fmla="*/ 30869 h 1705557"/>
              <a:gd name="connsiteX257" fmla="*/ 77128 w 10232859"/>
              <a:gd name="connsiteY257" fmla="*/ 13381 h 1705557"/>
              <a:gd name="connsiteX258" fmla="*/ 188338 w 10232859"/>
              <a:gd name="connsiteY258" fmla="*/ 11593 h 1705557"/>
              <a:gd name="connsiteX259" fmla="*/ 298809 w 10232859"/>
              <a:gd name="connsiteY259" fmla="*/ 12712 h 1705557"/>
              <a:gd name="connsiteX260" fmla="*/ 338985 w 10232859"/>
              <a:gd name="connsiteY260" fmla="*/ 14520 h 1705557"/>
              <a:gd name="connsiteX261" fmla="*/ 409815 w 10232859"/>
              <a:gd name="connsiteY261" fmla="*/ 11559 h 1705557"/>
              <a:gd name="connsiteX262" fmla="*/ 424169 w 10232859"/>
              <a:gd name="connsiteY26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633779 w 10232859"/>
              <a:gd name="connsiteY226" fmla="*/ 1145740 h 1705557"/>
              <a:gd name="connsiteX227" fmla="*/ 8676965 w 10232859"/>
              <a:gd name="connsiteY227" fmla="*/ 1163463 h 1705557"/>
              <a:gd name="connsiteX228" fmla="*/ 8698944 w 10232859"/>
              <a:gd name="connsiteY228" fmla="*/ 1163453 h 1705557"/>
              <a:gd name="connsiteX229" fmla="*/ 8711456 w 10232859"/>
              <a:gd name="connsiteY229" fmla="*/ 1175731 h 1705557"/>
              <a:gd name="connsiteX230" fmla="*/ 8732793 w 10232859"/>
              <a:gd name="connsiteY230" fmla="*/ 1179486 h 1705557"/>
              <a:gd name="connsiteX231" fmla="*/ 8751897 w 10232859"/>
              <a:gd name="connsiteY231" fmla="*/ 1197400 h 1705557"/>
              <a:gd name="connsiteX232" fmla="*/ 8793564 w 10232859"/>
              <a:gd name="connsiteY232" fmla="*/ 1179086 h 1705557"/>
              <a:gd name="connsiteX233" fmla="*/ 8834270 w 10232859"/>
              <a:gd name="connsiteY233" fmla="*/ 1213138 h 1705557"/>
              <a:gd name="connsiteX234" fmla="*/ 8853872 w 10232859"/>
              <a:gd name="connsiteY234" fmla="*/ 1221228 h 1705557"/>
              <a:gd name="connsiteX235" fmla="*/ 8861901 w 10232859"/>
              <a:gd name="connsiteY235" fmla="*/ 1217889 h 1705557"/>
              <a:gd name="connsiteX236" fmla="*/ 8874168 w 10232859"/>
              <a:gd name="connsiteY236" fmla="*/ 1220481 h 1705557"/>
              <a:gd name="connsiteX237" fmla="*/ 8871123 w 10232859"/>
              <a:gd name="connsiteY237" fmla="*/ 1227674 h 1705557"/>
              <a:gd name="connsiteX238" fmla="*/ 8903537 w 10232859"/>
              <a:gd name="connsiteY238" fmla="*/ 1237102 h 1705557"/>
              <a:gd name="connsiteX239" fmla="*/ 8933767 w 10232859"/>
              <a:gd name="connsiteY239" fmla="*/ 1269882 h 1705557"/>
              <a:gd name="connsiteX240" fmla="*/ 8985765 w 10232859"/>
              <a:gd name="connsiteY240" fmla="*/ 1294178 h 1705557"/>
              <a:gd name="connsiteX241" fmla="*/ 9071444 w 10232859"/>
              <a:gd name="connsiteY241" fmla="*/ 1323819 h 1705557"/>
              <a:gd name="connsiteX242" fmla="*/ 9096711 w 10232859"/>
              <a:gd name="connsiteY242" fmla="*/ 1334291 h 1705557"/>
              <a:gd name="connsiteX243" fmla="*/ 9338853 w 10232859"/>
              <a:gd name="connsiteY243" fmla="*/ 1454560 h 1705557"/>
              <a:gd name="connsiteX244" fmla="*/ 9520814 w 10232859"/>
              <a:gd name="connsiteY244" fmla="*/ 1456341 h 1705557"/>
              <a:gd name="connsiteX245" fmla="*/ 9702271 w 10232859"/>
              <a:gd name="connsiteY245" fmla="*/ 1495067 h 1705557"/>
              <a:gd name="connsiteX246" fmla="*/ 9744273 w 10232859"/>
              <a:gd name="connsiteY246" fmla="*/ 1530026 h 1705557"/>
              <a:gd name="connsiteX247" fmla="*/ 9771903 w 10232859"/>
              <a:gd name="connsiteY247" fmla="*/ 1536548 h 1705557"/>
              <a:gd name="connsiteX248" fmla="*/ 9818565 w 10232859"/>
              <a:gd name="connsiteY248" fmla="*/ 1545059 h 1705557"/>
              <a:gd name="connsiteX249" fmla="*/ 9882202 w 10232859"/>
              <a:gd name="connsiteY249" fmla="*/ 1572402 h 1705557"/>
              <a:gd name="connsiteX250" fmla="*/ 10022025 w 10232859"/>
              <a:gd name="connsiteY250" fmla="*/ 1606210 h 1705557"/>
              <a:gd name="connsiteX251" fmla="*/ 10220406 w 10232859"/>
              <a:gd name="connsiteY251" fmla="*/ 1683519 h 1705557"/>
              <a:gd name="connsiteX252" fmla="*/ 10232859 w 10232859"/>
              <a:gd name="connsiteY252" fmla="*/ 1705557 h 1705557"/>
              <a:gd name="connsiteX253" fmla="*/ 0 w 10232859"/>
              <a:gd name="connsiteY253" fmla="*/ 1705557 h 1705557"/>
              <a:gd name="connsiteX254" fmla="*/ 0 w 10232859"/>
              <a:gd name="connsiteY254" fmla="*/ 28342 h 1705557"/>
              <a:gd name="connsiteX255" fmla="*/ 8097 w 10232859"/>
              <a:gd name="connsiteY255" fmla="*/ 30869 h 1705557"/>
              <a:gd name="connsiteX256" fmla="*/ 77128 w 10232859"/>
              <a:gd name="connsiteY256" fmla="*/ 13381 h 1705557"/>
              <a:gd name="connsiteX257" fmla="*/ 188338 w 10232859"/>
              <a:gd name="connsiteY257" fmla="*/ 11593 h 1705557"/>
              <a:gd name="connsiteX258" fmla="*/ 298809 w 10232859"/>
              <a:gd name="connsiteY258" fmla="*/ 12712 h 1705557"/>
              <a:gd name="connsiteX259" fmla="*/ 338985 w 10232859"/>
              <a:gd name="connsiteY259" fmla="*/ 14520 h 1705557"/>
              <a:gd name="connsiteX260" fmla="*/ 409815 w 10232859"/>
              <a:gd name="connsiteY260" fmla="*/ 11559 h 1705557"/>
              <a:gd name="connsiteX261" fmla="*/ 424169 w 10232859"/>
              <a:gd name="connsiteY261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708983 w 10232859"/>
              <a:gd name="connsiteY150" fmla="*/ 313188 h 1705557"/>
              <a:gd name="connsiteX151" fmla="*/ 5773909 w 10232859"/>
              <a:gd name="connsiteY151" fmla="*/ 318575 h 1705557"/>
              <a:gd name="connsiteX152" fmla="*/ 5809500 w 10232859"/>
              <a:gd name="connsiteY152" fmla="*/ 324964 h 1705557"/>
              <a:gd name="connsiteX153" fmla="*/ 5908729 w 10232859"/>
              <a:gd name="connsiteY153" fmla="*/ 338849 h 1705557"/>
              <a:gd name="connsiteX154" fmla="*/ 6009654 w 10232859"/>
              <a:gd name="connsiteY154" fmla="*/ 350040 h 1705557"/>
              <a:gd name="connsiteX155" fmla="*/ 6067487 w 10232859"/>
              <a:gd name="connsiteY155" fmla="*/ 340226 h 1705557"/>
              <a:gd name="connsiteX156" fmla="*/ 6073281 w 10232859"/>
              <a:gd name="connsiteY156" fmla="*/ 340830 h 1705557"/>
              <a:gd name="connsiteX157" fmla="*/ 6086225 w 10232859"/>
              <a:gd name="connsiteY157" fmla="*/ 346135 h 1705557"/>
              <a:gd name="connsiteX158" fmla="*/ 6090616 w 10232859"/>
              <a:gd name="connsiteY158" fmla="*/ 348731 h 1705557"/>
              <a:gd name="connsiteX159" fmla="*/ 6098056 w 10232859"/>
              <a:gd name="connsiteY159" fmla="*/ 351249 h 1705557"/>
              <a:gd name="connsiteX160" fmla="*/ 6098391 w 10232859"/>
              <a:gd name="connsiteY160" fmla="*/ 351119 h 1705557"/>
              <a:gd name="connsiteX161" fmla="*/ 6105063 w 10232859"/>
              <a:gd name="connsiteY161" fmla="*/ 353854 h 1705557"/>
              <a:gd name="connsiteX162" fmla="*/ 6135796 w 10232859"/>
              <a:gd name="connsiteY162" fmla="*/ 369657 h 1705557"/>
              <a:gd name="connsiteX163" fmla="*/ 6195166 w 10232859"/>
              <a:gd name="connsiteY163" fmla="*/ 366704 h 1705557"/>
              <a:gd name="connsiteX164" fmla="*/ 6216259 w 10232859"/>
              <a:gd name="connsiteY164" fmla="*/ 369879 h 1705557"/>
              <a:gd name="connsiteX165" fmla="*/ 6228331 w 10232859"/>
              <a:gd name="connsiteY165" fmla="*/ 370548 h 1705557"/>
              <a:gd name="connsiteX166" fmla="*/ 6229602 w 10232859"/>
              <a:gd name="connsiteY166" fmla="*/ 369928 h 1705557"/>
              <a:gd name="connsiteX167" fmla="*/ 6258988 w 10232859"/>
              <a:gd name="connsiteY167" fmla="*/ 385174 h 1705557"/>
              <a:gd name="connsiteX168" fmla="*/ 6264106 w 10232859"/>
              <a:gd name="connsiteY168" fmla="*/ 385655 h 1705557"/>
              <a:gd name="connsiteX169" fmla="*/ 6281703 w 10232859"/>
              <a:gd name="connsiteY169" fmla="*/ 397568 h 1705557"/>
              <a:gd name="connsiteX170" fmla="*/ 6291622 w 10232859"/>
              <a:gd name="connsiteY170" fmla="*/ 402669 h 1705557"/>
              <a:gd name="connsiteX171" fmla="*/ 6292712 w 10232859"/>
              <a:gd name="connsiteY171" fmla="*/ 406285 h 1705557"/>
              <a:gd name="connsiteX172" fmla="*/ 6308227 w 10232859"/>
              <a:gd name="connsiteY172" fmla="*/ 412710 h 1705557"/>
              <a:gd name="connsiteX173" fmla="*/ 6310656 w 10232859"/>
              <a:gd name="connsiteY173" fmla="*/ 412628 h 1705557"/>
              <a:gd name="connsiteX174" fmla="*/ 6321049 w 10232859"/>
              <a:gd name="connsiteY174" fmla="*/ 420978 h 1705557"/>
              <a:gd name="connsiteX175" fmla="*/ 6326853 w 10232859"/>
              <a:gd name="connsiteY175" fmla="*/ 431664 h 1705557"/>
              <a:gd name="connsiteX176" fmla="*/ 6467879 w 10232859"/>
              <a:gd name="connsiteY176" fmla="*/ 474762 h 1705557"/>
              <a:gd name="connsiteX177" fmla="*/ 6564351 w 10232859"/>
              <a:gd name="connsiteY177" fmla="*/ 544032 h 1705557"/>
              <a:gd name="connsiteX178" fmla="*/ 6641544 w 10232859"/>
              <a:gd name="connsiteY178" fmla="*/ 566599 h 1705557"/>
              <a:gd name="connsiteX179" fmla="*/ 6731052 w 10232859"/>
              <a:gd name="connsiteY179" fmla="*/ 578550 h 1705557"/>
              <a:gd name="connsiteX180" fmla="*/ 6858983 w 10232859"/>
              <a:gd name="connsiteY180" fmla="*/ 630237 h 1705557"/>
              <a:gd name="connsiteX181" fmla="*/ 6910661 w 10232859"/>
              <a:gd name="connsiteY181" fmla="*/ 641134 h 1705557"/>
              <a:gd name="connsiteX182" fmla="*/ 6944111 w 10232859"/>
              <a:gd name="connsiteY182" fmla="*/ 666016 h 1705557"/>
              <a:gd name="connsiteX183" fmla="*/ 6965771 w 10232859"/>
              <a:gd name="connsiteY183" fmla="*/ 666445 h 1705557"/>
              <a:gd name="connsiteX184" fmla="*/ 6969639 w 10232859"/>
              <a:gd name="connsiteY184" fmla="*/ 666351 h 1705557"/>
              <a:gd name="connsiteX185" fmla="*/ 6982242 w 10232859"/>
              <a:gd name="connsiteY185" fmla="*/ 669626 h 1705557"/>
              <a:gd name="connsiteX186" fmla="*/ 6989387 w 10232859"/>
              <a:gd name="connsiteY186" fmla="*/ 665988 h 1705557"/>
              <a:gd name="connsiteX187" fmla="*/ 7010930 w 10232859"/>
              <a:gd name="connsiteY187" fmla="*/ 667648 h 1705557"/>
              <a:gd name="connsiteX188" fmla="*/ 7033125 w 10232859"/>
              <a:gd name="connsiteY188" fmla="*/ 674950 h 1705557"/>
              <a:gd name="connsiteX189" fmla="*/ 7134461 w 10232859"/>
              <a:gd name="connsiteY189" fmla="*/ 714706 h 1705557"/>
              <a:gd name="connsiteX190" fmla="*/ 7197450 w 10232859"/>
              <a:gd name="connsiteY190" fmla="*/ 735608 h 1705557"/>
              <a:gd name="connsiteX191" fmla="*/ 7225084 w 10232859"/>
              <a:gd name="connsiteY191" fmla="*/ 739019 h 1705557"/>
              <a:gd name="connsiteX192" fmla="*/ 7261183 w 10232859"/>
              <a:gd name="connsiteY192" fmla="*/ 746827 h 1705557"/>
              <a:gd name="connsiteX193" fmla="*/ 7327760 w 10232859"/>
              <a:gd name="connsiteY193" fmla="*/ 757100 h 1705557"/>
              <a:gd name="connsiteX194" fmla="*/ 7412222 w 10232859"/>
              <a:gd name="connsiteY194" fmla="*/ 777001 h 1705557"/>
              <a:gd name="connsiteX195" fmla="*/ 7457904 w 10232859"/>
              <a:gd name="connsiteY195" fmla="*/ 810835 h 1705557"/>
              <a:gd name="connsiteX196" fmla="*/ 7465795 w 10232859"/>
              <a:gd name="connsiteY196" fmla="*/ 809112 h 1705557"/>
              <a:gd name="connsiteX197" fmla="*/ 7505046 w 10232859"/>
              <a:gd name="connsiteY197" fmla="*/ 823031 h 1705557"/>
              <a:gd name="connsiteX198" fmla="*/ 7623220 w 10232859"/>
              <a:gd name="connsiteY198" fmla="*/ 895034 h 1705557"/>
              <a:gd name="connsiteX199" fmla="*/ 7700458 w 10232859"/>
              <a:gd name="connsiteY199" fmla="*/ 921593 h 1705557"/>
              <a:gd name="connsiteX200" fmla="*/ 7730988 w 10232859"/>
              <a:gd name="connsiteY200" fmla="*/ 927270 h 1705557"/>
              <a:gd name="connsiteX201" fmla="*/ 7781942 w 10232859"/>
              <a:gd name="connsiteY201" fmla="*/ 937017 h 1705557"/>
              <a:gd name="connsiteX202" fmla="*/ 7827704 w 10232859"/>
              <a:gd name="connsiteY202" fmla="*/ 935072 h 1705557"/>
              <a:gd name="connsiteX203" fmla="*/ 7867270 w 10232859"/>
              <a:gd name="connsiteY203" fmla="*/ 946880 h 1705557"/>
              <a:gd name="connsiteX204" fmla="*/ 7866538 w 10232859"/>
              <a:gd name="connsiteY204" fmla="*/ 961559 h 1705557"/>
              <a:gd name="connsiteX205" fmla="*/ 7912084 w 10232859"/>
              <a:gd name="connsiteY205" fmla="*/ 970314 h 1705557"/>
              <a:gd name="connsiteX206" fmla="*/ 7982264 w 10232859"/>
              <a:gd name="connsiteY206" fmla="*/ 982287 h 1705557"/>
              <a:gd name="connsiteX207" fmla="*/ 7991272 w 10232859"/>
              <a:gd name="connsiteY207" fmla="*/ 987618 h 1705557"/>
              <a:gd name="connsiteX208" fmla="*/ 8006496 w 10232859"/>
              <a:gd name="connsiteY208" fmla="*/ 979353 h 1705557"/>
              <a:gd name="connsiteX209" fmla="*/ 8034497 w 10232859"/>
              <a:gd name="connsiteY209" fmla="*/ 978568 h 1705557"/>
              <a:gd name="connsiteX210" fmla="*/ 8150881 w 10232859"/>
              <a:gd name="connsiteY210" fmla="*/ 996925 h 1705557"/>
              <a:gd name="connsiteX211" fmla="*/ 8172106 w 10232859"/>
              <a:gd name="connsiteY211" fmla="*/ 997026 h 1705557"/>
              <a:gd name="connsiteX212" fmla="*/ 8196076 w 10232859"/>
              <a:gd name="connsiteY212" fmla="*/ 1006592 h 1705557"/>
              <a:gd name="connsiteX213" fmla="*/ 8247463 w 10232859"/>
              <a:gd name="connsiteY213" fmla="*/ 1022846 h 1705557"/>
              <a:gd name="connsiteX214" fmla="*/ 8279272 w 10232859"/>
              <a:gd name="connsiteY214" fmla="*/ 1039435 h 1705557"/>
              <a:gd name="connsiteX215" fmla="*/ 8289611 w 10232859"/>
              <a:gd name="connsiteY215" fmla="*/ 1035144 h 1705557"/>
              <a:gd name="connsiteX216" fmla="*/ 8311483 w 10232859"/>
              <a:gd name="connsiteY216" fmla="*/ 1035913 h 1705557"/>
              <a:gd name="connsiteX217" fmla="*/ 8399489 w 10232859"/>
              <a:gd name="connsiteY217" fmla="*/ 1055076 h 1705557"/>
              <a:gd name="connsiteX218" fmla="*/ 8415973 w 10232859"/>
              <a:gd name="connsiteY218" fmla="*/ 1056174 h 1705557"/>
              <a:gd name="connsiteX219" fmla="*/ 8433326 w 10232859"/>
              <a:gd name="connsiteY219" fmla="*/ 1064395 h 1705557"/>
              <a:gd name="connsiteX220" fmla="*/ 8502328 w 10232859"/>
              <a:gd name="connsiteY220" fmla="*/ 1098012 h 1705557"/>
              <a:gd name="connsiteX221" fmla="*/ 8534346 w 10232859"/>
              <a:gd name="connsiteY221" fmla="*/ 1113494 h 1705557"/>
              <a:gd name="connsiteX222" fmla="*/ 8534980 w 10232859"/>
              <a:gd name="connsiteY222" fmla="*/ 1117375 h 1705557"/>
              <a:gd name="connsiteX223" fmla="*/ 8544104 w 10232859"/>
              <a:gd name="connsiteY223" fmla="*/ 1114920 h 1705557"/>
              <a:gd name="connsiteX224" fmla="*/ 8567742 w 10232859"/>
              <a:gd name="connsiteY224" fmla="*/ 1124104 h 1705557"/>
              <a:gd name="connsiteX225" fmla="*/ 8633779 w 10232859"/>
              <a:gd name="connsiteY225" fmla="*/ 1145740 h 1705557"/>
              <a:gd name="connsiteX226" fmla="*/ 8676965 w 10232859"/>
              <a:gd name="connsiteY226" fmla="*/ 1163463 h 1705557"/>
              <a:gd name="connsiteX227" fmla="*/ 8698944 w 10232859"/>
              <a:gd name="connsiteY227" fmla="*/ 1163453 h 1705557"/>
              <a:gd name="connsiteX228" fmla="*/ 8711456 w 10232859"/>
              <a:gd name="connsiteY228" fmla="*/ 1175731 h 1705557"/>
              <a:gd name="connsiteX229" fmla="*/ 8732793 w 10232859"/>
              <a:gd name="connsiteY229" fmla="*/ 1179486 h 1705557"/>
              <a:gd name="connsiteX230" fmla="*/ 8751897 w 10232859"/>
              <a:gd name="connsiteY230" fmla="*/ 1197400 h 1705557"/>
              <a:gd name="connsiteX231" fmla="*/ 8793564 w 10232859"/>
              <a:gd name="connsiteY231" fmla="*/ 1179086 h 1705557"/>
              <a:gd name="connsiteX232" fmla="*/ 8834270 w 10232859"/>
              <a:gd name="connsiteY232" fmla="*/ 1213138 h 1705557"/>
              <a:gd name="connsiteX233" fmla="*/ 8853872 w 10232859"/>
              <a:gd name="connsiteY233" fmla="*/ 1221228 h 1705557"/>
              <a:gd name="connsiteX234" fmla="*/ 8861901 w 10232859"/>
              <a:gd name="connsiteY234" fmla="*/ 1217889 h 1705557"/>
              <a:gd name="connsiteX235" fmla="*/ 8874168 w 10232859"/>
              <a:gd name="connsiteY235" fmla="*/ 1220481 h 1705557"/>
              <a:gd name="connsiteX236" fmla="*/ 8871123 w 10232859"/>
              <a:gd name="connsiteY236" fmla="*/ 1227674 h 1705557"/>
              <a:gd name="connsiteX237" fmla="*/ 8903537 w 10232859"/>
              <a:gd name="connsiteY237" fmla="*/ 1237102 h 1705557"/>
              <a:gd name="connsiteX238" fmla="*/ 8933767 w 10232859"/>
              <a:gd name="connsiteY238" fmla="*/ 1269882 h 1705557"/>
              <a:gd name="connsiteX239" fmla="*/ 8985765 w 10232859"/>
              <a:gd name="connsiteY239" fmla="*/ 1294178 h 1705557"/>
              <a:gd name="connsiteX240" fmla="*/ 9071444 w 10232859"/>
              <a:gd name="connsiteY240" fmla="*/ 1323819 h 1705557"/>
              <a:gd name="connsiteX241" fmla="*/ 9096711 w 10232859"/>
              <a:gd name="connsiteY241" fmla="*/ 1334291 h 1705557"/>
              <a:gd name="connsiteX242" fmla="*/ 9338853 w 10232859"/>
              <a:gd name="connsiteY242" fmla="*/ 1454560 h 1705557"/>
              <a:gd name="connsiteX243" fmla="*/ 9520814 w 10232859"/>
              <a:gd name="connsiteY243" fmla="*/ 1456341 h 1705557"/>
              <a:gd name="connsiteX244" fmla="*/ 9702271 w 10232859"/>
              <a:gd name="connsiteY244" fmla="*/ 1495067 h 1705557"/>
              <a:gd name="connsiteX245" fmla="*/ 9744273 w 10232859"/>
              <a:gd name="connsiteY245" fmla="*/ 1530026 h 1705557"/>
              <a:gd name="connsiteX246" fmla="*/ 9771903 w 10232859"/>
              <a:gd name="connsiteY246" fmla="*/ 1536548 h 1705557"/>
              <a:gd name="connsiteX247" fmla="*/ 9818565 w 10232859"/>
              <a:gd name="connsiteY247" fmla="*/ 1545059 h 1705557"/>
              <a:gd name="connsiteX248" fmla="*/ 9882202 w 10232859"/>
              <a:gd name="connsiteY248" fmla="*/ 1572402 h 1705557"/>
              <a:gd name="connsiteX249" fmla="*/ 10022025 w 10232859"/>
              <a:gd name="connsiteY249" fmla="*/ 1606210 h 1705557"/>
              <a:gd name="connsiteX250" fmla="*/ 10220406 w 10232859"/>
              <a:gd name="connsiteY250" fmla="*/ 1683519 h 1705557"/>
              <a:gd name="connsiteX251" fmla="*/ 10232859 w 10232859"/>
              <a:gd name="connsiteY251" fmla="*/ 1705557 h 1705557"/>
              <a:gd name="connsiteX252" fmla="*/ 0 w 10232859"/>
              <a:gd name="connsiteY252" fmla="*/ 1705557 h 1705557"/>
              <a:gd name="connsiteX253" fmla="*/ 0 w 10232859"/>
              <a:gd name="connsiteY253" fmla="*/ 28342 h 1705557"/>
              <a:gd name="connsiteX254" fmla="*/ 8097 w 10232859"/>
              <a:gd name="connsiteY254" fmla="*/ 30869 h 1705557"/>
              <a:gd name="connsiteX255" fmla="*/ 77128 w 10232859"/>
              <a:gd name="connsiteY255" fmla="*/ 13381 h 1705557"/>
              <a:gd name="connsiteX256" fmla="*/ 188338 w 10232859"/>
              <a:gd name="connsiteY256" fmla="*/ 11593 h 1705557"/>
              <a:gd name="connsiteX257" fmla="*/ 298809 w 10232859"/>
              <a:gd name="connsiteY257" fmla="*/ 12712 h 1705557"/>
              <a:gd name="connsiteX258" fmla="*/ 338985 w 10232859"/>
              <a:gd name="connsiteY258" fmla="*/ 14520 h 1705557"/>
              <a:gd name="connsiteX259" fmla="*/ 409815 w 10232859"/>
              <a:gd name="connsiteY259" fmla="*/ 11559 h 1705557"/>
              <a:gd name="connsiteX260" fmla="*/ 424169 w 10232859"/>
              <a:gd name="connsiteY260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105063 w 10232859"/>
              <a:gd name="connsiteY159" fmla="*/ 353854 h 1705557"/>
              <a:gd name="connsiteX160" fmla="*/ 6135796 w 10232859"/>
              <a:gd name="connsiteY160" fmla="*/ 369657 h 1705557"/>
              <a:gd name="connsiteX161" fmla="*/ 6195166 w 10232859"/>
              <a:gd name="connsiteY161" fmla="*/ 366704 h 1705557"/>
              <a:gd name="connsiteX162" fmla="*/ 6216259 w 10232859"/>
              <a:gd name="connsiteY162" fmla="*/ 369879 h 1705557"/>
              <a:gd name="connsiteX163" fmla="*/ 6228331 w 10232859"/>
              <a:gd name="connsiteY163" fmla="*/ 370548 h 1705557"/>
              <a:gd name="connsiteX164" fmla="*/ 6229602 w 10232859"/>
              <a:gd name="connsiteY164" fmla="*/ 369928 h 1705557"/>
              <a:gd name="connsiteX165" fmla="*/ 6258988 w 10232859"/>
              <a:gd name="connsiteY165" fmla="*/ 385174 h 1705557"/>
              <a:gd name="connsiteX166" fmla="*/ 6264106 w 10232859"/>
              <a:gd name="connsiteY166" fmla="*/ 385655 h 1705557"/>
              <a:gd name="connsiteX167" fmla="*/ 6281703 w 10232859"/>
              <a:gd name="connsiteY167" fmla="*/ 397568 h 1705557"/>
              <a:gd name="connsiteX168" fmla="*/ 6291622 w 10232859"/>
              <a:gd name="connsiteY168" fmla="*/ 402669 h 1705557"/>
              <a:gd name="connsiteX169" fmla="*/ 6292712 w 10232859"/>
              <a:gd name="connsiteY169" fmla="*/ 406285 h 1705557"/>
              <a:gd name="connsiteX170" fmla="*/ 6308227 w 10232859"/>
              <a:gd name="connsiteY170" fmla="*/ 412710 h 1705557"/>
              <a:gd name="connsiteX171" fmla="*/ 6310656 w 10232859"/>
              <a:gd name="connsiteY171" fmla="*/ 412628 h 1705557"/>
              <a:gd name="connsiteX172" fmla="*/ 6321049 w 10232859"/>
              <a:gd name="connsiteY172" fmla="*/ 420978 h 1705557"/>
              <a:gd name="connsiteX173" fmla="*/ 6326853 w 10232859"/>
              <a:gd name="connsiteY173" fmla="*/ 431664 h 1705557"/>
              <a:gd name="connsiteX174" fmla="*/ 6467879 w 10232859"/>
              <a:gd name="connsiteY174" fmla="*/ 474762 h 1705557"/>
              <a:gd name="connsiteX175" fmla="*/ 6564351 w 10232859"/>
              <a:gd name="connsiteY175" fmla="*/ 544032 h 1705557"/>
              <a:gd name="connsiteX176" fmla="*/ 6641544 w 10232859"/>
              <a:gd name="connsiteY176" fmla="*/ 566599 h 1705557"/>
              <a:gd name="connsiteX177" fmla="*/ 6731052 w 10232859"/>
              <a:gd name="connsiteY177" fmla="*/ 578550 h 1705557"/>
              <a:gd name="connsiteX178" fmla="*/ 6858983 w 10232859"/>
              <a:gd name="connsiteY178" fmla="*/ 630237 h 1705557"/>
              <a:gd name="connsiteX179" fmla="*/ 6910661 w 10232859"/>
              <a:gd name="connsiteY179" fmla="*/ 641134 h 1705557"/>
              <a:gd name="connsiteX180" fmla="*/ 6944111 w 10232859"/>
              <a:gd name="connsiteY180" fmla="*/ 666016 h 1705557"/>
              <a:gd name="connsiteX181" fmla="*/ 6965771 w 10232859"/>
              <a:gd name="connsiteY181" fmla="*/ 666445 h 1705557"/>
              <a:gd name="connsiteX182" fmla="*/ 6969639 w 10232859"/>
              <a:gd name="connsiteY182" fmla="*/ 666351 h 1705557"/>
              <a:gd name="connsiteX183" fmla="*/ 6982242 w 10232859"/>
              <a:gd name="connsiteY183" fmla="*/ 669626 h 1705557"/>
              <a:gd name="connsiteX184" fmla="*/ 6989387 w 10232859"/>
              <a:gd name="connsiteY184" fmla="*/ 665988 h 1705557"/>
              <a:gd name="connsiteX185" fmla="*/ 7010930 w 10232859"/>
              <a:gd name="connsiteY185" fmla="*/ 667648 h 1705557"/>
              <a:gd name="connsiteX186" fmla="*/ 7033125 w 10232859"/>
              <a:gd name="connsiteY186" fmla="*/ 674950 h 1705557"/>
              <a:gd name="connsiteX187" fmla="*/ 7134461 w 10232859"/>
              <a:gd name="connsiteY187" fmla="*/ 714706 h 1705557"/>
              <a:gd name="connsiteX188" fmla="*/ 7197450 w 10232859"/>
              <a:gd name="connsiteY188" fmla="*/ 735608 h 1705557"/>
              <a:gd name="connsiteX189" fmla="*/ 7225084 w 10232859"/>
              <a:gd name="connsiteY189" fmla="*/ 739019 h 1705557"/>
              <a:gd name="connsiteX190" fmla="*/ 7261183 w 10232859"/>
              <a:gd name="connsiteY190" fmla="*/ 746827 h 1705557"/>
              <a:gd name="connsiteX191" fmla="*/ 7327760 w 10232859"/>
              <a:gd name="connsiteY191" fmla="*/ 757100 h 1705557"/>
              <a:gd name="connsiteX192" fmla="*/ 7412222 w 10232859"/>
              <a:gd name="connsiteY192" fmla="*/ 777001 h 1705557"/>
              <a:gd name="connsiteX193" fmla="*/ 7457904 w 10232859"/>
              <a:gd name="connsiteY193" fmla="*/ 810835 h 1705557"/>
              <a:gd name="connsiteX194" fmla="*/ 7465795 w 10232859"/>
              <a:gd name="connsiteY194" fmla="*/ 809112 h 1705557"/>
              <a:gd name="connsiteX195" fmla="*/ 7505046 w 10232859"/>
              <a:gd name="connsiteY195" fmla="*/ 823031 h 1705557"/>
              <a:gd name="connsiteX196" fmla="*/ 7623220 w 10232859"/>
              <a:gd name="connsiteY196" fmla="*/ 895034 h 1705557"/>
              <a:gd name="connsiteX197" fmla="*/ 7700458 w 10232859"/>
              <a:gd name="connsiteY197" fmla="*/ 921593 h 1705557"/>
              <a:gd name="connsiteX198" fmla="*/ 7730988 w 10232859"/>
              <a:gd name="connsiteY198" fmla="*/ 927270 h 1705557"/>
              <a:gd name="connsiteX199" fmla="*/ 7781942 w 10232859"/>
              <a:gd name="connsiteY199" fmla="*/ 937017 h 1705557"/>
              <a:gd name="connsiteX200" fmla="*/ 7827704 w 10232859"/>
              <a:gd name="connsiteY200" fmla="*/ 935072 h 1705557"/>
              <a:gd name="connsiteX201" fmla="*/ 7867270 w 10232859"/>
              <a:gd name="connsiteY201" fmla="*/ 946880 h 1705557"/>
              <a:gd name="connsiteX202" fmla="*/ 7866538 w 10232859"/>
              <a:gd name="connsiteY202" fmla="*/ 961559 h 1705557"/>
              <a:gd name="connsiteX203" fmla="*/ 7912084 w 10232859"/>
              <a:gd name="connsiteY203" fmla="*/ 970314 h 1705557"/>
              <a:gd name="connsiteX204" fmla="*/ 7982264 w 10232859"/>
              <a:gd name="connsiteY204" fmla="*/ 982287 h 1705557"/>
              <a:gd name="connsiteX205" fmla="*/ 7991272 w 10232859"/>
              <a:gd name="connsiteY205" fmla="*/ 987618 h 1705557"/>
              <a:gd name="connsiteX206" fmla="*/ 8006496 w 10232859"/>
              <a:gd name="connsiteY206" fmla="*/ 979353 h 1705557"/>
              <a:gd name="connsiteX207" fmla="*/ 8034497 w 10232859"/>
              <a:gd name="connsiteY207" fmla="*/ 978568 h 1705557"/>
              <a:gd name="connsiteX208" fmla="*/ 8150881 w 10232859"/>
              <a:gd name="connsiteY208" fmla="*/ 996925 h 1705557"/>
              <a:gd name="connsiteX209" fmla="*/ 8172106 w 10232859"/>
              <a:gd name="connsiteY209" fmla="*/ 997026 h 1705557"/>
              <a:gd name="connsiteX210" fmla="*/ 8196076 w 10232859"/>
              <a:gd name="connsiteY210" fmla="*/ 1006592 h 1705557"/>
              <a:gd name="connsiteX211" fmla="*/ 8247463 w 10232859"/>
              <a:gd name="connsiteY211" fmla="*/ 1022846 h 1705557"/>
              <a:gd name="connsiteX212" fmla="*/ 8279272 w 10232859"/>
              <a:gd name="connsiteY212" fmla="*/ 1039435 h 1705557"/>
              <a:gd name="connsiteX213" fmla="*/ 8289611 w 10232859"/>
              <a:gd name="connsiteY213" fmla="*/ 1035144 h 1705557"/>
              <a:gd name="connsiteX214" fmla="*/ 8311483 w 10232859"/>
              <a:gd name="connsiteY214" fmla="*/ 1035913 h 1705557"/>
              <a:gd name="connsiteX215" fmla="*/ 8399489 w 10232859"/>
              <a:gd name="connsiteY215" fmla="*/ 1055076 h 1705557"/>
              <a:gd name="connsiteX216" fmla="*/ 8415973 w 10232859"/>
              <a:gd name="connsiteY216" fmla="*/ 1056174 h 1705557"/>
              <a:gd name="connsiteX217" fmla="*/ 8433326 w 10232859"/>
              <a:gd name="connsiteY217" fmla="*/ 1064395 h 1705557"/>
              <a:gd name="connsiteX218" fmla="*/ 8502328 w 10232859"/>
              <a:gd name="connsiteY218" fmla="*/ 1098012 h 1705557"/>
              <a:gd name="connsiteX219" fmla="*/ 8534346 w 10232859"/>
              <a:gd name="connsiteY219" fmla="*/ 1113494 h 1705557"/>
              <a:gd name="connsiteX220" fmla="*/ 8534980 w 10232859"/>
              <a:gd name="connsiteY220" fmla="*/ 1117375 h 1705557"/>
              <a:gd name="connsiteX221" fmla="*/ 8544104 w 10232859"/>
              <a:gd name="connsiteY221" fmla="*/ 1114920 h 1705557"/>
              <a:gd name="connsiteX222" fmla="*/ 8567742 w 10232859"/>
              <a:gd name="connsiteY222" fmla="*/ 1124104 h 1705557"/>
              <a:gd name="connsiteX223" fmla="*/ 8633779 w 10232859"/>
              <a:gd name="connsiteY223" fmla="*/ 1145740 h 1705557"/>
              <a:gd name="connsiteX224" fmla="*/ 8676965 w 10232859"/>
              <a:gd name="connsiteY224" fmla="*/ 1163463 h 1705557"/>
              <a:gd name="connsiteX225" fmla="*/ 8698944 w 10232859"/>
              <a:gd name="connsiteY225" fmla="*/ 1163453 h 1705557"/>
              <a:gd name="connsiteX226" fmla="*/ 8711456 w 10232859"/>
              <a:gd name="connsiteY226" fmla="*/ 1175731 h 1705557"/>
              <a:gd name="connsiteX227" fmla="*/ 8732793 w 10232859"/>
              <a:gd name="connsiteY227" fmla="*/ 1179486 h 1705557"/>
              <a:gd name="connsiteX228" fmla="*/ 8751897 w 10232859"/>
              <a:gd name="connsiteY228" fmla="*/ 1197400 h 1705557"/>
              <a:gd name="connsiteX229" fmla="*/ 8793564 w 10232859"/>
              <a:gd name="connsiteY229" fmla="*/ 1179086 h 1705557"/>
              <a:gd name="connsiteX230" fmla="*/ 8834270 w 10232859"/>
              <a:gd name="connsiteY230" fmla="*/ 1213138 h 1705557"/>
              <a:gd name="connsiteX231" fmla="*/ 8853872 w 10232859"/>
              <a:gd name="connsiteY231" fmla="*/ 1221228 h 1705557"/>
              <a:gd name="connsiteX232" fmla="*/ 8861901 w 10232859"/>
              <a:gd name="connsiteY232" fmla="*/ 1217889 h 1705557"/>
              <a:gd name="connsiteX233" fmla="*/ 8874168 w 10232859"/>
              <a:gd name="connsiteY233" fmla="*/ 1220481 h 1705557"/>
              <a:gd name="connsiteX234" fmla="*/ 8871123 w 10232859"/>
              <a:gd name="connsiteY234" fmla="*/ 1227674 h 1705557"/>
              <a:gd name="connsiteX235" fmla="*/ 8903537 w 10232859"/>
              <a:gd name="connsiteY235" fmla="*/ 1237102 h 1705557"/>
              <a:gd name="connsiteX236" fmla="*/ 8933767 w 10232859"/>
              <a:gd name="connsiteY236" fmla="*/ 1269882 h 1705557"/>
              <a:gd name="connsiteX237" fmla="*/ 8985765 w 10232859"/>
              <a:gd name="connsiteY237" fmla="*/ 1294178 h 1705557"/>
              <a:gd name="connsiteX238" fmla="*/ 9071444 w 10232859"/>
              <a:gd name="connsiteY238" fmla="*/ 1323819 h 1705557"/>
              <a:gd name="connsiteX239" fmla="*/ 9096711 w 10232859"/>
              <a:gd name="connsiteY239" fmla="*/ 1334291 h 1705557"/>
              <a:gd name="connsiteX240" fmla="*/ 9338853 w 10232859"/>
              <a:gd name="connsiteY240" fmla="*/ 1454560 h 1705557"/>
              <a:gd name="connsiteX241" fmla="*/ 9520814 w 10232859"/>
              <a:gd name="connsiteY241" fmla="*/ 1456341 h 1705557"/>
              <a:gd name="connsiteX242" fmla="*/ 9702271 w 10232859"/>
              <a:gd name="connsiteY242" fmla="*/ 1495067 h 1705557"/>
              <a:gd name="connsiteX243" fmla="*/ 9744273 w 10232859"/>
              <a:gd name="connsiteY243" fmla="*/ 1530026 h 1705557"/>
              <a:gd name="connsiteX244" fmla="*/ 9771903 w 10232859"/>
              <a:gd name="connsiteY244" fmla="*/ 1536548 h 1705557"/>
              <a:gd name="connsiteX245" fmla="*/ 9818565 w 10232859"/>
              <a:gd name="connsiteY245" fmla="*/ 1545059 h 1705557"/>
              <a:gd name="connsiteX246" fmla="*/ 9882202 w 10232859"/>
              <a:gd name="connsiteY246" fmla="*/ 1572402 h 1705557"/>
              <a:gd name="connsiteX247" fmla="*/ 10022025 w 10232859"/>
              <a:gd name="connsiteY247" fmla="*/ 1606210 h 1705557"/>
              <a:gd name="connsiteX248" fmla="*/ 10220406 w 10232859"/>
              <a:gd name="connsiteY248" fmla="*/ 1683519 h 1705557"/>
              <a:gd name="connsiteX249" fmla="*/ 10232859 w 10232859"/>
              <a:gd name="connsiteY249" fmla="*/ 1705557 h 1705557"/>
              <a:gd name="connsiteX250" fmla="*/ 0 w 10232859"/>
              <a:gd name="connsiteY250" fmla="*/ 1705557 h 1705557"/>
              <a:gd name="connsiteX251" fmla="*/ 0 w 10232859"/>
              <a:gd name="connsiteY251" fmla="*/ 28342 h 1705557"/>
              <a:gd name="connsiteX252" fmla="*/ 8097 w 10232859"/>
              <a:gd name="connsiteY252" fmla="*/ 30869 h 1705557"/>
              <a:gd name="connsiteX253" fmla="*/ 77128 w 10232859"/>
              <a:gd name="connsiteY253" fmla="*/ 13381 h 1705557"/>
              <a:gd name="connsiteX254" fmla="*/ 188338 w 10232859"/>
              <a:gd name="connsiteY254" fmla="*/ 11593 h 1705557"/>
              <a:gd name="connsiteX255" fmla="*/ 298809 w 10232859"/>
              <a:gd name="connsiteY255" fmla="*/ 12712 h 1705557"/>
              <a:gd name="connsiteX256" fmla="*/ 338985 w 10232859"/>
              <a:gd name="connsiteY256" fmla="*/ 14520 h 1705557"/>
              <a:gd name="connsiteX257" fmla="*/ 409815 w 10232859"/>
              <a:gd name="connsiteY257" fmla="*/ 11559 h 1705557"/>
              <a:gd name="connsiteX258" fmla="*/ 424169 w 10232859"/>
              <a:gd name="connsiteY258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105063 w 10232859"/>
              <a:gd name="connsiteY158" fmla="*/ 353854 h 1705557"/>
              <a:gd name="connsiteX159" fmla="*/ 6135796 w 10232859"/>
              <a:gd name="connsiteY159" fmla="*/ 369657 h 1705557"/>
              <a:gd name="connsiteX160" fmla="*/ 6195166 w 10232859"/>
              <a:gd name="connsiteY160" fmla="*/ 366704 h 1705557"/>
              <a:gd name="connsiteX161" fmla="*/ 6216259 w 10232859"/>
              <a:gd name="connsiteY161" fmla="*/ 369879 h 1705557"/>
              <a:gd name="connsiteX162" fmla="*/ 6228331 w 10232859"/>
              <a:gd name="connsiteY162" fmla="*/ 370548 h 1705557"/>
              <a:gd name="connsiteX163" fmla="*/ 6229602 w 10232859"/>
              <a:gd name="connsiteY163" fmla="*/ 369928 h 1705557"/>
              <a:gd name="connsiteX164" fmla="*/ 6258988 w 10232859"/>
              <a:gd name="connsiteY164" fmla="*/ 385174 h 1705557"/>
              <a:gd name="connsiteX165" fmla="*/ 6264106 w 10232859"/>
              <a:gd name="connsiteY165" fmla="*/ 385655 h 1705557"/>
              <a:gd name="connsiteX166" fmla="*/ 6281703 w 10232859"/>
              <a:gd name="connsiteY166" fmla="*/ 397568 h 1705557"/>
              <a:gd name="connsiteX167" fmla="*/ 6291622 w 10232859"/>
              <a:gd name="connsiteY167" fmla="*/ 402669 h 1705557"/>
              <a:gd name="connsiteX168" fmla="*/ 6292712 w 10232859"/>
              <a:gd name="connsiteY168" fmla="*/ 406285 h 1705557"/>
              <a:gd name="connsiteX169" fmla="*/ 6308227 w 10232859"/>
              <a:gd name="connsiteY169" fmla="*/ 412710 h 1705557"/>
              <a:gd name="connsiteX170" fmla="*/ 6310656 w 10232859"/>
              <a:gd name="connsiteY170" fmla="*/ 412628 h 1705557"/>
              <a:gd name="connsiteX171" fmla="*/ 6321049 w 10232859"/>
              <a:gd name="connsiteY171" fmla="*/ 420978 h 1705557"/>
              <a:gd name="connsiteX172" fmla="*/ 6326853 w 10232859"/>
              <a:gd name="connsiteY172" fmla="*/ 431664 h 1705557"/>
              <a:gd name="connsiteX173" fmla="*/ 6467879 w 10232859"/>
              <a:gd name="connsiteY173" fmla="*/ 474762 h 1705557"/>
              <a:gd name="connsiteX174" fmla="*/ 6564351 w 10232859"/>
              <a:gd name="connsiteY174" fmla="*/ 544032 h 1705557"/>
              <a:gd name="connsiteX175" fmla="*/ 6641544 w 10232859"/>
              <a:gd name="connsiteY175" fmla="*/ 566599 h 1705557"/>
              <a:gd name="connsiteX176" fmla="*/ 6731052 w 10232859"/>
              <a:gd name="connsiteY176" fmla="*/ 578550 h 1705557"/>
              <a:gd name="connsiteX177" fmla="*/ 6858983 w 10232859"/>
              <a:gd name="connsiteY177" fmla="*/ 630237 h 1705557"/>
              <a:gd name="connsiteX178" fmla="*/ 6910661 w 10232859"/>
              <a:gd name="connsiteY178" fmla="*/ 641134 h 1705557"/>
              <a:gd name="connsiteX179" fmla="*/ 6944111 w 10232859"/>
              <a:gd name="connsiteY179" fmla="*/ 666016 h 1705557"/>
              <a:gd name="connsiteX180" fmla="*/ 6965771 w 10232859"/>
              <a:gd name="connsiteY180" fmla="*/ 666445 h 1705557"/>
              <a:gd name="connsiteX181" fmla="*/ 6969639 w 10232859"/>
              <a:gd name="connsiteY181" fmla="*/ 666351 h 1705557"/>
              <a:gd name="connsiteX182" fmla="*/ 6982242 w 10232859"/>
              <a:gd name="connsiteY182" fmla="*/ 669626 h 1705557"/>
              <a:gd name="connsiteX183" fmla="*/ 6989387 w 10232859"/>
              <a:gd name="connsiteY183" fmla="*/ 665988 h 1705557"/>
              <a:gd name="connsiteX184" fmla="*/ 7010930 w 10232859"/>
              <a:gd name="connsiteY184" fmla="*/ 667648 h 1705557"/>
              <a:gd name="connsiteX185" fmla="*/ 7033125 w 10232859"/>
              <a:gd name="connsiteY185" fmla="*/ 674950 h 1705557"/>
              <a:gd name="connsiteX186" fmla="*/ 7134461 w 10232859"/>
              <a:gd name="connsiteY186" fmla="*/ 714706 h 1705557"/>
              <a:gd name="connsiteX187" fmla="*/ 7197450 w 10232859"/>
              <a:gd name="connsiteY187" fmla="*/ 735608 h 1705557"/>
              <a:gd name="connsiteX188" fmla="*/ 7225084 w 10232859"/>
              <a:gd name="connsiteY188" fmla="*/ 739019 h 1705557"/>
              <a:gd name="connsiteX189" fmla="*/ 7261183 w 10232859"/>
              <a:gd name="connsiteY189" fmla="*/ 746827 h 1705557"/>
              <a:gd name="connsiteX190" fmla="*/ 7327760 w 10232859"/>
              <a:gd name="connsiteY190" fmla="*/ 757100 h 1705557"/>
              <a:gd name="connsiteX191" fmla="*/ 7412222 w 10232859"/>
              <a:gd name="connsiteY191" fmla="*/ 777001 h 1705557"/>
              <a:gd name="connsiteX192" fmla="*/ 7457904 w 10232859"/>
              <a:gd name="connsiteY192" fmla="*/ 810835 h 1705557"/>
              <a:gd name="connsiteX193" fmla="*/ 7465795 w 10232859"/>
              <a:gd name="connsiteY193" fmla="*/ 809112 h 1705557"/>
              <a:gd name="connsiteX194" fmla="*/ 7505046 w 10232859"/>
              <a:gd name="connsiteY194" fmla="*/ 823031 h 1705557"/>
              <a:gd name="connsiteX195" fmla="*/ 7623220 w 10232859"/>
              <a:gd name="connsiteY195" fmla="*/ 895034 h 1705557"/>
              <a:gd name="connsiteX196" fmla="*/ 7700458 w 10232859"/>
              <a:gd name="connsiteY196" fmla="*/ 921593 h 1705557"/>
              <a:gd name="connsiteX197" fmla="*/ 7730988 w 10232859"/>
              <a:gd name="connsiteY197" fmla="*/ 927270 h 1705557"/>
              <a:gd name="connsiteX198" fmla="*/ 7781942 w 10232859"/>
              <a:gd name="connsiteY198" fmla="*/ 937017 h 1705557"/>
              <a:gd name="connsiteX199" fmla="*/ 7827704 w 10232859"/>
              <a:gd name="connsiteY199" fmla="*/ 935072 h 1705557"/>
              <a:gd name="connsiteX200" fmla="*/ 7867270 w 10232859"/>
              <a:gd name="connsiteY200" fmla="*/ 946880 h 1705557"/>
              <a:gd name="connsiteX201" fmla="*/ 7866538 w 10232859"/>
              <a:gd name="connsiteY201" fmla="*/ 961559 h 1705557"/>
              <a:gd name="connsiteX202" fmla="*/ 7912084 w 10232859"/>
              <a:gd name="connsiteY202" fmla="*/ 970314 h 1705557"/>
              <a:gd name="connsiteX203" fmla="*/ 7982264 w 10232859"/>
              <a:gd name="connsiteY203" fmla="*/ 982287 h 1705557"/>
              <a:gd name="connsiteX204" fmla="*/ 7991272 w 10232859"/>
              <a:gd name="connsiteY204" fmla="*/ 987618 h 1705557"/>
              <a:gd name="connsiteX205" fmla="*/ 8006496 w 10232859"/>
              <a:gd name="connsiteY205" fmla="*/ 979353 h 1705557"/>
              <a:gd name="connsiteX206" fmla="*/ 8034497 w 10232859"/>
              <a:gd name="connsiteY206" fmla="*/ 978568 h 1705557"/>
              <a:gd name="connsiteX207" fmla="*/ 8150881 w 10232859"/>
              <a:gd name="connsiteY207" fmla="*/ 996925 h 1705557"/>
              <a:gd name="connsiteX208" fmla="*/ 8172106 w 10232859"/>
              <a:gd name="connsiteY208" fmla="*/ 997026 h 1705557"/>
              <a:gd name="connsiteX209" fmla="*/ 8196076 w 10232859"/>
              <a:gd name="connsiteY209" fmla="*/ 1006592 h 1705557"/>
              <a:gd name="connsiteX210" fmla="*/ 8247463 w 10232859"/>
              <a:gd name="connsiteY210" fmla="*/ 1022846 h 1705557"/>
              <a:gd name="connsiteX211" fmla="*/ 8279272 w 10232859"/>
              <a:gd name="connsiteY211" fmla="*/ 1039435 h 1705557"/>
              <a:gd name="connsiteX212" fmla="*/ 8289611 w 10232859"/>
              <a:gd name="connsiteY212" fmla="*/ 1035144 h 1705557"/>
              <a:gd name="connsiteX213" fmla="*/ 8311483 w 10232859"/>
              <a:gd name="connsiteY213" fmla="*/ 1035913 h 1705557"/>
              <a:gd name="connsiteX214" fmla="*/ 8399489 w 10232859"/>
              <a:gd name="connsiteY214" fmla="*/ 1055076 h 1705557"/>
              <a:gd name="connsiteX215" fmla="*/ 8415973 w 10232859"/>
              <a:gd name="connsiteY215" fmla="*/ 1056174 h 1705557"/>
              <a:gd name="connsiteX216" fmla="*/ 8433326 w 10232859"/>
              <a:gd name="connsiteY216" fmla="*/ 1064395 h 1705557"/>
              <a:gd name="connsiteX217" fmla="*/ 8502328 w 10232859"/>
              <a:gd name="connsiteY217" fmla="*/ 1098012 h 1705557"/>
              <a:gd name="connsiteX218" fmla="*/ 8534346 w 10232859"/>
              <a:gd name="connsiteY218" fmla="*/ 1113494 h 1705557"/>
              <a:gd name="connsiteX219" fmla="*/ 8534980 w 10232859"/>
              <a:gd name="connsiteY219" fmla="*/ 1117375 h 1705557"/>
              <a:gd name="connsiteX220" fmla="*/ 8544104 w 10232859"/>
              <a:gd name="connsiteY220" fmla="*/ 1114920 h 1705557"/>
              <a:gd name="connsiteX221" fmla="*/ 8567742 w 10232859"/>
              <a:gd name="connsiteY221" fmla="*/ 1124104 h 1705557"/>
              <a:gd name="connsiteX222" fmla="*/ 8633779 w 10232859"/>
              <a:gd name="connsiteY222" fmla="*/ 1145740 h 1705557"/>
              <a:gd name="connsiteX223" fmla="*/ 8676965 w 10232859"/>
              <a:gd name="connsiteY223" fmla="*/ 1163463 h 1705557"/>
              <a:gd name="connsiteX224" fmla="*/ 8698944 w 10232859"/>
              <a:gd name="connsiteY224" fmla="*/ 1163453 h 1705557"/>
              <a:gd name="connsiteX225" fmla="*/ 8711456 w 10232859"/>
              <a:gd name="connsiteY225" fmla="*/ 1175731 h 1705557"/>
              <a:gd name="connsiteX226" fmla="*/ 8732793 w 10232859"/>
              <a:gd name="connsiteY226" fmla="*/ 1179486 h 1705557"/>
              <a:gd name="connsiteX227" fmla="*/ 8751897 w 10232859"/>
              <a:gd name="connsiteY227" fmla="*/ 1197400 h 1705557"/>
              <a:gd name="connsiteX228" fmla="*/ 8793564 w 10232859"/>
              <a:gd name="connsiteY228" fmla="*/ 1179086 h 1705557"/>
              <a:gd name="connsiteX229" fmla="*/ 8834270 w 10232859"/>
              <a:gd name="connsiteY229" fmla="*/ 1213138 h 1705557"/>
              <a:gd name="connsiteX230" fmla="*/ 8853872 w 10232859"/>
              <a:gd name="connsiteY230" fmla="*/ 1221228 h 1705557"/>
              <a:gd name="connsiteX231" fmla="*/ 8861901 w 10232859"/>
              <a:gd name="connsiteY231" fmla="*/ 1217889 h 1705557"/>
              <a:gd name="connsiteX232" fmla="*/ 8874168 w 10232859"/>
              <a:gd name="connsiteY232" fmla="*/ 1220481 h 1705557"/>
              <a:gd name="connsiteX233" fmla="*/ 8871123 w 10232859"/>
              <a:gd name="connsiteY233" fmla="*/ 1227674 h 1705557"/>
              <a:gd name="connsiteX234" fmla="*/ 8903537 w 10232859"/>
              <a:gd name="connsiteY234" fmla="*/ 1237102 h 1705557"/>
              <a:gd name="connsiteX235" fmla="*/ 8933767 w 10232859"/>
              <a:gd name="connsiteY235" fmla="*/ 1269882 h 1705557"/>
              <a:gd name="connsiteX236" fmla="*/ 8985765 w 10232859"/>
              <a:gd name="connsiteY236" fmla="*/ 1294178 h 1705557"/>
              <a:gd name="connsiteX237" fmla="*/ 9071444 w 10232859"/>
              <a:gd name="connsiteY237" fmla="*/ 1323819 h 1705557"/>
              <a:gd name="connsiteX238" fmla="*/ 9096711 w 10232859"/>
              <a:gd name="connsiteY238" fmla="*/ 1334291 h 1705557"/>
              <a:gd name="connsiteX239" fmla="*/ 9338853 w 10232859"/>
              <a:gd name="connsiteY239" fmla="*/ 1454560 h 1705557"/>
              <a:gd name="connsiteX240" fmla="*/ 9520814 w 10232859"/>
              <a:gd name="connsiteY240" fmla="*/ 1456341 h 1705557"/>
              <a:gd name="connsiteX241" fmla="*/ 9702271 w 10232859"/>
              <a:gd name="connsiteY241" fmla="*/ 1495067 h 1705557"/>
              <a:gd name="connsiteX242" fmla="*/ 9744273 w 10232859"/>
              <a:gd name="connsiteY242" fmla="*/ 1530026 h 1705557"/>
              <a:gd name="connsiteX243" fmla="*/ 9771903 w 10232859"/>
              <a:gd name="connsiteY243" fmla="*/ 1536548 h 1705557"/>
              <a:gd name="connsiteX244" fmla="*/ 9818565 w 10232859"/>
              <a:gd name="connsiteY244" fmla="*/ 1545059 h 1705557"/>
              <a:gd name="connsiteX245" fmla="*/ 9882202 w 10232859"/>
              <a:gd name="connsiteY245" fmla="*/ 1572402 h 1705557"/>
              <a:gd name="connsiteX246" fmla="*/ 10022025 w 10232859"/>
              <a:gd name="connsiteY246" fmla="*/ 1606210 h 1705557"/>
              <a:gd name="connsiteX247" fmla="*/ 10220406 w 10232859"/>
              <a:gd name="connsiteY247" fmla="*/ 1683519 h 1705557"/>
              <a:gd name="connsiteX248" fmla="*/ 10232859 w 10232859"/>
              <a:gd name="connsiteY248" fmla="*/ 1705557 h 1705557"/>
              <a:gd name="connsiteX249" fmla="*/ 0 w 10232859"/>
              <a:gd name="connsiteY249" fmla="*/ 1705557 h 1705557"/>
              <a:gd name="connsiteX250" fmla="*/ 0 w 10232859"/>
              <a:gd name="connsiteY250" fmla="*/ 28342 h 1705557"/>
              <a:gd name="connsiteX251" fmla="*/ 8097 w 10232859"/>
              <a:gd name="connsiteY251" fmla="*/ 30869 h 1705557"/>
              <a:gd name="connsiteX252" fmla="*/ 77128 w 10232859"/>
              <a:gd name="connsiteY252" fmla="*/ 13381 h 1705557"/>
              <a:gd name="connsiteX253" fmla="*/ 188338 w 10232859"/>
              <a:gd name="connsiteY253" fmla="*/ 11593 h 1705557"/>
              <a:gd name="connsiteX254" fmla="*/ 298809 w 10232859"/>
              <a:gd name="connsiteY254" fmla="*/ 12712 h 1705557"/>
              <a:gd name="connsiteX255" fmla="*/ 338985 w 10232859"/>
              <a:gd name="connsiteY255" fmla="*/ 14520 h 1705557"/>
              <a:gd name="connsiteX256" fmla="*/ 409815 w 10232859"/>
              <a:gd name="connsiteY256" fmla="*/ 11559 h 1705557"/>
              <a:gd name="connsiteX257" fmla="*/ 424169 w 10232859"/>
              <a:gd name="connsiteY257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5541 w 10232859"/>
              <a:gd name="connsiteY82" fmla="*/ 143437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110077 w 10232859"/>
              <a:gd name="connsiteY76" fmla="*/ 155716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90341 w 10232859"/>
              <a:gd name="connsiteY50" fmla="*/ 217588 h 1705557"/>
              <a:gd name="connsiteX51" fmla="*/ 2588929 w 10232859"/>
              <a:gd name="connsiteY51" fmla="*/ 207494 h 1705557"/>
              <a:gd name="connsiteX52" fmla="*/ 2687426 w 10232859"/>
              <a:gd name="connsiteY52" fmla="*/ 200362 h 1705557"/>
              <a:gd name="connsiteX53" fmla="*/ 2723517 w 10232859"/>
              <a:gd name="connsiteY53" fmla="*/ 199166 h 1705557"/>
              <a:gd name="connsiteX54" fmla="*/ 2785956 w 10232859"/>
              <a:gd name="connsiteY54" fmla="*/ 190918 h 1705557"/>
              <a:gd name="connsiteX55" fmla="*/ 2813378 w 10232859"/>
              <a:gd name="connsiteY55" fmla="*/ 183347 h 1705557"/>
              <a:gd name="connsiteX56" fmla="*/ 2814782 w 10232859"/>
              <a:gd name="connsiteY56" fmla="*/ 183667 h 1705557"/>
              <a:gd name="connsiteX57" fmla="*/ 2816580 w 10232859"/>
              <a:gd name="connsiteY57" fmla="*/ 180880 h 1705557"/>
              <a:gd name="connsiteX58" fmla="*/ 2821623 w 10232859"/>
              <a:gd name="connsiteY58" fmla="*/ 179389 h 1705557"/>
              <a:gd name="connsiteX59" fmla="*/ 2836688 w 10232859"/>
              <a:gd name="connsiteY59" fmla="*/ 179485 h 1705557"/>
              <a:gd name="connsiteX60" fmla="*/ 2842564 w 10232859"/>
              <a:gd name="connsiteY60" fmla="*/ 180209 h 1705557"/>
              <a:gd name="connsiteX61" fmla="*/ 2850712 w 10232859"/>
              <a:gd name="connsiteY61" fmla="*/ 179804 h 1705557"/>
              <a:gd name="connsiteX62" fmla="*/ 2850846 w 10232859"/>
              <a:gd name="connsiteY62" fmla="*/ 179576 h 1705557"/>
              <a:gd name="connsiteX63" fmla="*/ 2858611 w 10232859"/>
              <a:gd name="connsiteY63" fmla="*/ 179626 h 1705557"/>
              <a:gd name="connsiteX64" fmla="*/ 2897454 w 10232859"/>
              <a:gd name="connsiteY64" fmla="*/ 182628 h 1705557"/>
              <a:gd name="connsiteX65" fmla="*/ 2940369 w 10232859"/>
              <a:gd name="connsiteY65" fmla="*/ 159458 h 1705557"/>
              <a:gd name="connsiteX66" fmla="*/ 2959670 w 10232859"/>
              <a:gd name="connsiteY66" fmla="*/ 154881 h 1705557"/>
              <a:gd name="connsiteX67" fmla="*/ 2969615 w 10232859"/>
              <a:gd name="connsiteY67" fmla="*/ 151269 h 1705557"/>
              <a:gd name="connsiteX68" fmla="*/ 2970000 w 10232859"/>
              <a:gd name="connsiteY68" fmla="*/ 150290 h 1705557"/>
              <a:gd name="connsiteX69" fmla="*/ 3007272 w 10232859"/>
              <a:gd name="connsiteY69" fmla="*/ 153280 h 1705557"/>
              <a:gd name="connsiteX70" fmla="*/ 3011677 w 10232859"/>
              <a:gd name="connsiteY70" fmla="*/ 151918 h 1705557"/>
              <a:gd name="connsiteX71" fmla="*/ 3036668 w 10232859"/>
              <a:gd name="connsiteY71" fmla="*/ 156118 h 1705557"/>
              <a:gd name="connsiteX72" fmla="*/ 3049208 w 10232859"/>
              <a:gd name="connsiteY72" fmla="*/ 157087 h 1705557"/>
              <a:gd name="connsiteX73" fmla="*/ 3053517 w 10232859"/>
              <a:gd name="connsiteY73" fmla="*/ 159836 h 1705557"/>
              <a:gd name="connsiteX74" fmla="*/ 3071637 w 10232859"/>
              <a:gd name="connsiteY74" fmla="*/ 160010 h 1705557"/>
              <a:gd name="connsiteX75" fmla="*/ 3110077 w 10232859"/>
              <a:gd name="connsiteY75" fmla="*/ 155716 h 1705557"/>
              <a:gd name="connsiteX76" fmla="*/ 3173743 w 10232859"/>
              <a:gd name="connsiteY76" fmla="*/ 166095 h 1705557"/>
              <a:gd name="connsiteX77" fmla="*/ 3254203 w 10232859"/>
              <a:gd name="connsiteY77" fmla="*/ 158270 h 1705557"/>
              <a:gd name="connsiteX78" fmla="*/ 3380350 w 10232859"/>
              <a:gd name="connsiteY78" fmla="*/ 157665 h 1705557"/>
              <a:gd name="connsiteX79" fmla="*/ 3476147 w 10232859"/>
              <a:gd name="connsiteY79" fmla="*/ 177439 h 1705557"/>
              <a:gd name="connsiteX80" fmla="*/ 3581876 w 10232859"/>
              <a:gd name="connsiteY80" fmla="*/ 156962 h 1705557"/>
              <a:gd name="connsiteX81" fmla="*/ 3704761 w 10232859"/>
              <a:gd name="connsiteY81" fmla="*/ 157006 h 1705557"/>
              <a:gd name="connsiteX82" fmla="*/ 3755040 w 10232859"/>
              <a:gd name="connsiteY82" fmla="*/ 148492 h 1705557"/>
              <a:gd name="connsiteX83" fmla="*/ 3804689 w 10232859"/>
              <a:gd name="connsiteY83" fmla="*/ 158407 h 1705557"/>
              <a:gd name="connsiteX84" fmla="*/ 3821793 w 10232859"/>
              <a:gd name="connsiteY84" fmla="*/ 151257 h 1705557"/>
              <a:gd name="connsiteX85" fmla="*/ 3824682 w 10232859"/>
              <a:gd name="connsiteY85" fmla="*/ 149833 h 1705557"/>
              <a:gd name="connsiteX86" fmla="*/ 3837536 w 10232859"/>
              <a:gd name="connsiteY86" fmla="*/ 148292 h 1705557"/>
              <a:gd name="connsiteX87" fmla="*/ 3839550 w 10232859"/>
              <a:gd name="connsiteY87" fmla="*/ 142661 h 1705557"/>
              <a:gd name="connsiteX88" fmla="*/ 3857743 w 10232859"/>
              <a:gd name="connsiteY88" fmla="*/ 136618 h 1705557"/>
              <a:gd name="connsiteX89" fmla="*/ 3881852 w 10232859"/>
              <a:gd name="connsiteY89" fmla="*/ 135231 h 1705557"/>
              <a:gd name="connsiteX90" fmla="*/ 3998088 w 10232859"/>
              <a:gd name="connsiteY90" fmla="*/ 134446 h 1705557"/>
              <a:gd name="connsiteX91" fmla="*/ 4066682 w 10232859"/>
              <a:gd name="connsiteY91" fmla="*/ 130661 h 1705557"/>
              <a:gd name="connsiteX92" fmla="*/ 4091246 w 10232859"/>
              <a:gd name="connsiteY92" fmla="*/ 124017 h 1705557"/>
              <a:gd name="connsiteX93" fmla="*/ 4126556 w 10232859"/>
              <a:gd name="connsiteY93" fmla="*/ 118239 h 1705557"/>
              <a:gd name="connsiteX94" fmla="*/ 4187717 w 10232859"/>
              <a:gd name="connsiteY94" fmla="*/ 104010 h 1705557"/>
              <a:gd name="connsiteX95" fmla="*/ 4220826 w 10232859"/>
              <a:gd name="connsiteY95" fmla="*/ 102505 h 1705557"/>
              <a:gd name="connsiteX96" fmla="*/ 4239014 w 10232859"/>
              <a:gd name="connsiteY96" fmla="*/ 97354 h 1705557"/>
              <a:gd name="connsiteX97" fmla="*/ 4246653 w 10232859"/>
              <a:gd name="connsiteY97" fmla="*/ 97874 h 1705557"/>
              <a:gd name="connsiteX98" fmla="*/ 4271841 w 10232859"/>
              <a:gd name="connsiteY98" fmla="*/ 96702 h 1705557"/>
              <a:gd name="connsiteX99" fmla="*/ 4286277 w 10232859"/>
              <a:gd name="connsiteY99" fmla="*/ 96687 h 1705557"/>
              <a:gd name="connsiteX100" fmla="*/ 4292025 w 10232859"/>
              <a:gd name="connsiteY100" fmla="*/ 96921 h 1705557"/>
              <a:gd name="connsiteX101" fmla="*/ 4304713 w 10232859"/>
              <a:gd name="connsiteY101" fmla="*/ 102187 h 1705557"/>
              <a:gd name="connsiteX102" fmla="*/ 4321285 w 10232859"/>
              <a:gd name="connsiteY102" fmla="*/ 100074 h 1705557"/>
              <a:gd name="connsiteX103" fmla="*/ 4339561 w 10232859"/>
              <a:gd name="connsiteY103" fmla="*/ 105320 h 1705557"/>
              <a:gd name="connsiteX104" fmla="*/ 4343990 w 10232859"/>
              <a:gd name="connsiteY104" fmla="*/ 101090 h 1705557"/>
              <a:gd name="connsiteX105" fmla="*/ 4358885 w 10232859"/>
              <a:gd name="connsiteY105" fmla="*/ 96778 h 1705557"/>
              <a:gd name="connsiteX106" fmla="*/ 4371648 w 10232859"/>
              <a:gd name="connsiteY106" fmla="*/ 101826 h 1705557"/>
              <a:gd name="connsiteX107" fmla="*/ 4398380 w 10232859"/>
              <a:gd name="connsiteY107" fmla="*/ 104961 h 1705557"/>
              <a:gd name="connsiteX108" fmla="*/ 4405729 w 10232859"/>
              <a:gd name="connsiteY108" fmla="*/ 104191 h 1705557"/>
              <a:gd name="connsiteX109" fmla="*/ 4431408 w 10232859"/>
              <a:gd name="connsiteY109" fmla="*/ 110825 h 1705557"/>
              <a:gd name="connsiteX110" fmla="*/ 4472183 w 10232859"/>
              <a:gd name="connsiteY110" fmla="*/ 116430 h 1705557"/>
              <a:gd name="connsiteX111" fmla="*/ 4518828 w 10232859"/>
              <a:gd name="connsiteY111" fmla="*/ 119114 h 1705557"/>
              <a:gd name="connsiteX112" fmla="*/ 4532040 w 10232859"/>
              <a:gd name="connsiteY112" fmla="*/ 124307 h 1705557"/>
              <a:gd name="connsiteX113" fmla="*/ 4617778 w 10232859"/>
              <a:gd name="connsiteY113" fmla="*/ 136993 h 1705557"/>
              <a:gd name="connsiteX114" fmla="*/ 4641872 w 10232859"/>
              <a:gd name="connsiteY114" fmla="*/ 140721 h 1705557"/>
              <a:gd name="connsiteX115" fmla="*/ 4662766 w 10232859"/>
              <a:gd name="connsiteY115" fmla="*/ 138952 h 1705557"/>
              <a:gd name="connsiteX116" fmla="*/ 4667770 w 10232859"/>
              <a:gd name="connsiteY116" fmla="*/ 134208 h 1705557"/>
              <a:gd name="connsiteX117" fmla="*/ 4681052 w 10232859"/>
              <a:gd name="connsiteY117" fmla="*/ 135461 h 1705557"/>
              <a:gd name="connsiteX118" fmla="*/ 4684624 w 10232859"/>
              <a:gd name="connsiteY118" fmla="*/ 134755 h 1705557"/>
              <a:gd name="connsiteX119" fmla="*/ 4705061 w 10232859"/>
              <a:gd name="connsiteY119" fmla="*/ 131748 h 1705557"/>
              <a:gd name="connsiteX120" fmla="*/ 4747746 w 10232859"/>
              <a:gd name="connsiteY120" fmla="*/ 151131 h 1705557"/>
              <a:gd name="connsiteX121" fmla="*/ 4801045 w 10232859"/>
              <a:gd name="connsiteY121" fmla="*/ 153753 h 1705557"/>
              <a:gd name="connsiteX122" fmla="*/ 5001600 w 10232859"/>
              <a:gd name="connsiteY122" fmla="*/ 196753 h 1705557"/>
              <a:gd name="connsiteX123" fmla="*/ 5033465 w 10232859"/>
              <a:gd name="connsiteY123" fmla="*/ 182429 h 1705557"/>
              <a:gd name="connsiteX124" fmla="*/ 5115965 w 10232859"/>
              <a:gd name="connsiteY124" fmla="*/ 192583 h 1705557"/>
              <a:gd name="connsiteX125" fmla="*/ 5237936 w 10232859"/>
              <a:gd name="connsiteY125" fmla="*/ 246022 h 1705557"/>
              <a:gd name="connsiteX126" fmla="*/ 5290566 w 10232859"/>
              <a:gd name="connsiteY126" fmla="*/ 269809 h 1705557"/>
              <a:gd name="connsiteX127" fmla="*/ 5344878 w 10232859"/>
              <a:gd name="connsiteY127" fmla="*/ 282874 h 1705557"/>
              <a:gd name="connsiteX128" fmla="*/ 5413398 w 10232859"/>
              <a:gd name="connsiteY128" fmla="*/ 282749 h 1705557"/>
              <a:gd name="connsiteX129" fmla="*/ 5415629 w 10232859"/>
              <a:gd name="connsiteY129" fmla="*/ 282282 h 1705557"/>
              <a:gd name="connsiteX130" fmla="*/ 5433078 w 10232859"/>
              <a:gd name="connsiteY130" fmla="*/ 286198 h 1705557"/>
              <a:gd name="connsiteX131" fmla="*/ 5435759 w 10232859"/>
              <a:gd name="connsiteY131" fmla="*/ 289614 h 1705557"/>
              <a:gd name="connsiteX132" fmla="*/ 5447372 w 10232859"/>
              <a:gd name="connsiteY132" fmla="*/ 293101 h 1705557"/>
              <a:gd name="connsiteX133" fmla="*/ 5469289 w 10232859"/>
              <a:gd name="connsiteY133" fmla="*/ 302134 h 1705557"/>
              <a:gd name="connsiteX134" fmla="*/ 5508752 w 10232859"/>
              <a:gd name="connsiteY134" fmla="*/ 312267 h 1705557"/>
              <a:gd name="connsiteX135" fmla="*/ 5509657 w 10232859"/>
              <a:gd name="connsiteY135" fmla="*/ 311450 h 1705557"/>
              <a:gd name="connsiteX136" fmla="*/ 5521245 w 10232859"/>
              <a:gd name="connsiteY136" fmla="*/ 310202 h 1705557"/>
              <a:gd name="connsiteX137" fmla="*/ 5542415 w 10232859"/>
              <a:gd name="connsiteY137" fmla="*/ 310009 h 1705557"/>
              <a:gd name="connsiteX138" fmla="*/ 5596538 w 10232859"/>
              <a:gd name="connsiteY138" fmla="*/ 297667 h 1705557"/>
              <a:gd name="connsiteX139" fmla="*/ 5632514 w 10232859"/>
              <a:gd name="connsiteY139" fmla="*/ 308476 h 1705557"/>
              <a:gd name="connsiteX140" fmla="*/ 5640005 w 10232859"/>
              <a:gd name="connsiteY140" fmla="*/ 310131 h 1705557"/>
              <a:gd name="connsiteX141" fmla="*/ 5640259 w 10232859"/>
              <a:gd name="connsiteY141" fmla="*/ 309949 h 1705557"/>
              <a:gd name="connsiteX142" fmla="*/ 5648365 w 10232859"/>
              <a:gd name="connsiteY142" fmla="*/ 311268 h 1705557"/>
              <a:gd name="connsiteX143" fmla="*/ 5653662 w 10232859"/>
              <a:gd name="connsiteY143" fmla="*/ 313149 h 1705557"/>
              <a:gd name="connsiteX144" fmla="*/ 5668196 w 10232859"/>
              <a:gd name="connsiteY144" fmla="*/ 316360 h 1705557"/>
              <a:gd name="connsiteX145" fmla="*/ 5673886 w 10232859"/>
              <a:gd name="connsiteY145" fmla="*/ 316040 h 1705557"/>
              <a:gd name="connsiteX146" fmla="*/ 5677139 w 10232859"/>
              <a:gd name="connsiteY146" fmla="*/ 313859 h 1705557"/>
              <a:gd name="connsiteX147" fmla="*/ 5708983 w 10232859"/>
              <a:gd name="connsiteY147" fmla="*/ 313188 h 1705557"/>
              <a:gd name="connsiteX148" fmla="*/ 5773909 w 10232859"/>
              <a:gd name="connsiteY148" fmla="*/ 318575 h 1705557"/>
              <a:gd name="connsiteX149" fmla="*/ 5809500 w 10232859"/>
              <a:gd name="connsiteY149" fmla="*/ 324964 h 1705557"/>
              <a:gd name="connsiteX150" fmla="*/ 5908729 w 10232859"/>
              <a:gd name="connsiteY150" fmla="*/ 338849 h 1705557"/>
              <a:gd name="connsiteX151" fmla="*/ 6009654 w 10232859"/>
              <a:gd name="connsiteY151" fmla="*/ 350040 h 1705557"/>
              <a:gd name="connsiteX152" fmla="*/ 6067487 w 10232859"/>
              <a:gd name="connsiteY152" fmla="*/ 340226 h 1705557"/>
              <a:gd name="connsiteX153" fmla="*/ 6073281 w 10232859"/>
              <a:gd name="connsiteY153" fmla="*/ 340830 h 1705557"/>
              <a:gd name="connsiteX154" fmla="*/ 6086225 w 10232859"/>
              <a:gd name="connsiteY154" fmla="*/ 346135 h 1705557"/>
              <a:gd name="connsiteX155" fmla="*/ 6105063 w 10232859"/>
              <a:gd name="connsiteY155" fmla="*/ 353854 h 1705557"/>
              <a:gd name="connsiteX156" fmla="*/ 6135796 w 10232859"/>
              <a:gd name="connsiteY156" fmla="*/ 369657 h 1705557"/>
              <a:gd name="connsiteX157" fmla="*/ 6195166 w 10232859"/>
              <a:gd name="connsiteY157" fmla="*/ 366704 h 1705557"/>
              <a:gd name="connsiteX158" fmla="*/ 6216259 w 10232859"/>
              <a:gd name="connsiteY158" fmla="*/ 369879 h 1705557"/>
              <a:gd name="connsiteX159" fmla="*/ 6228331 w 10232859"/>
              <a:gd name="connsiteY159" fmla="*/ 370548 h 1705557"/>
              <a:gd name="connsiteX160" fmla="*/ 6229602 w 10232859"/>
              <a:gd name="connsiteY160" fmla="*/ 369928 h 1705557"/>
              <a:gd name="connsiteX161" fmla="*/ 6258988 w 10232859"/>
              <a:gd name="connsiteY161" fmla="*/ 385174 h 1705557"/>
              <a:gd name="connsiteX162" fmla="*/ 6264106 w 10232859"/>
              <a:gd name="connsiteY162" fmla="*/ 385655 h 1705557"/>
              <a:gd name="connsiteX163" fmla="*/ 6281703 w 10232859"/>
              <a:gd name="connsiteY163" fmla="*/ 397568 h 1705557"/>
              <a:gd name="connsiteX164" fmla="*/ 6291622 w 10232859"/>
              <a:gd name="connsiteY164" fmla="*/ 402669 h 1705557"/>
              <a:gd name="connsiteX165" fmla="*/ 6292712 w 10232859"/>
              <a:gd name="connsiteY165" fmla="*/ 406285 h 1705557"/>
              <a:gd name="connsiteX166" fmla="*/ 6308227 w 10232859"/>
              <a:gd name="connsiteY166" fmla="*/ 412710 h 1705557"/>
              <a:gd name="connsiteX167" fmla="*/ 6328981 w 10232859"/>
              <a:gd name="connsiteY167" fmla="*/ 416009 h 1705557"/>
              <a:gd name="connsiteX168" fmla="*/ 6368693 w 10232859"/>
              <a:gd name="connsiteY168" fmla="*/ 424359 h 1705557"/>
              <a:gd name="connsiteX169" fmla="*/ 6414811 w 10232859"/>
              <a:gd name="connsiteY169" fmla="*/ 458714 h 1705557"/>
              <a:gd name="connsiteX170" fmla="*/ 6467879 w 10232859"/>
              <a:gd name="connsiteY170" fmla="*/ 474762 h 1705557"/>
              <a:gd name="connsiteX171" fmla="*/ 6564351 w 10232859"/>
              <a:gd name="connsiteY171" fmla="*/ 544032 h 1705557"/>
              <a:gd name="connsiteX172" fmla="*/ 6711178 w 10232859"/>
              <a:gd name="connsiteY172" fmla="*/ 580124 h 1705557"/>
              <a:gd name="connsiteX173" fmla="*/ 6764036 w 10232859"/>
              <a:gd name="connsiteY173" fmla="*/ 595457 h 1705557"/>
              <a:gd name="connsiteX174" fmla="*/ 6858983 w 10232859"/>
              <a:gd name="connsiteY174" fmla="*/ 630237 h 1705557"/>
              <a:gd name="connsiteX175" fmla="*/ 6910661 w 10232859"/>
              <a:gd name="connsiteY175" fmla="*/ 641134 h 1705557"/>
              <a:gd name="connsiteX176" fmla="*/ 6944111 w 10232859"/>
              <a:gd name="connsiteY176" fmla="*/ 666016 h 1705557"/>
              <a:gd name="connsiteX177" fmla="*/ 6965771 w 10232859"/>
              <a:gd name="connsiteY177" fmla="*/ 666445 h 1705557"/>
              <a:gd name="connsiteX178" fmla="*/ 6969639 w 10232859"/>
              <a:gd name="connsiteY178" fmla="*/ 666351 h 1705557"/>
              <a:gd name="connsiteX179" fmla="*/ 6982242 w 10232859"/>
              <a:gd name="connsiteY179" fmla="*/ 669626 h 1705557"/>
              <a:gd name="connsiteX180" fmla="*/ 6989387 w 10232859"/>
              <a:gd name="connsiteY180" fmla="*/ 665988 h 1705557"/>
              <a:gd name="connsiteX181" fmla="*/ 7010930 w 10232859"/>
              <a:gd name="connsiteY181" fmla="*/ 667648 h 1705557"/>
              <a:gd name="connsiteX182" fmla="*/ 7033125 w 10232859"/>
              <a:gd name="connsiteY182" fmla="*/ 674950 h 1705557"/>
              <a:gd name="connsiteX183" fmla="*/ 7134461 w 10232859"/>
              <a:gd name="connsiteY183" fmla="*/ 714706 h 1705557"/>
              <a:gd name="connsiteX184" fmla="*/ 7197450 w 10232859"/>
              <a:gd name="connsiteY184" fmla="*/ 735608 h 1705557"/>
              <a:gd name="connsiteX185" fmla="*/ 7225084 w 10232859"/>
              <a:gd name="connsiteY185" fmla="*/ 739019 h 1705557"/>
              <a:gd name="connsiteX186" fmla="*/ 7261183 w 10232859"/>
              <a:gd name="connsiteY186" fmla="*/ 746827 h 1705557"/>
              <a:gd name="connsiteX187" fmla="*/ 7327760 w 10232859"/>
              <a:gd name="connsiteY187" fmla="*/ 757100 h 1705557"/>
              <a:gd name="connsiteX188" fmla="*/ 7412222 w 10232859"/>
              <a:gd name="connsiteY188" fmla="*/ 777001 h 1705557"/>
              <a:gd name="connsiteX189" fmla="*/ 7457904 w 10232859"/>
              <a:gd name="connsiteY189" fmla="*/ 810835 h 1705557"/>
              <a:gd name="connsiteX190" fmla="*/ 7465795 w 10232859"/>
              <a:gd name="connsiteY190" fmla="*/ 809112 h 1705557"/>
              <a:gd name="connsiteX191" fmla="*/ 7505046 w 10232859"/>
              <a:gd name="connsiteY191" fmla="*/ 823031 h 1705557"/>
              <a:gd name="connsiteX192" fmla="*/ 7623220 w 10232859"/>
              <a:gd name="connsiteY192" fmla="*/ 895034 h 1705557"/>
              <a:gd name="connsiteX193" fmla="*/ 7700458 w 10232859"/>
              <a:gd name="connsiteY193" fmla="*/ 921593 h 1705557"/>
              <a:gd name="connsiteX194" fmla="*/ 7730988 w 10232859"/>
              <a:gd name="connsiteY194" fmla="*/ 927270 h 1705557"/>
              <a:gd name="connsiteX195" fmla="*/ 7781942 w 10232859"/>
              <a:gd name="connsiteY195" fmla="*/ 937017 h 1705557"/>
              <a:gd name="connsiteX196" fmla="*/ 7827704 w 10232859"/>
              <a:gd name="connsiteY196" fmla="*/ 935072 h 1705557"/>
              <a:gd name="connsiteX197" fmla="*/ 7867270 w 10232859"/>
              <a:gd name="connsiteY197" fmla="*/ 946880 h 1705557"/>
              <a:gd name="connsiteX198" fmla="*/ 7866538 w 10232859"/>
              <a:gd name="connsiteY198" fmla="*/ 961559 h 1705557"/>
              <a:gd name="connsiteX199" fmla="*/ 7912084 w 10232859"/>
              <a:gd name="connsiteY199" fmla="*/ 970314 h 1705557"/>
              <a:gd name="connsiteX200" fmla="*/ 7982264 w 10232859"/>
              <a:gd name="connsiteY200" fmla="*/ 982287 h 1705557"/>
              <a:gd name="connsiteX201" fmla="*/ 7991272 w 10232859"/>
              <a:gd name="connsiteY201" fmla="*/ 987618 h 1705557"/>
              <a:gd name="connsiteX202" fmla="*/ 8006496 w 10232859"/>
              <a:gd name="connsiteY202" fmla="*/ 979353 h 1705557"/>
              <a:gd name="connsiteX203" fmla="*/ 8034497 w 10232859"/>
              <a:gd name="connsiteY203" fmla="*/ 978568 h 1705557"/>
              <a:gd name="connsiteX204" fmla="*/ 8150881 w 10232859"/>
              <a:gd name="connsiteY204" fmla="*/ 996925 h 1705557"/>
              <a:gd name="connsiteX205" fmla="*/ 8172106 w 10232859"/>
              <a:gd name="connsiteY205" fmla="*/ 997026 h 1705557"/>
              <a:gd name="connsiteX206" fmla="*/ 8196076 w 10232859"/>
              <a:gd name="connsiteY206" fmla="*/ 1006592 h 1705557"/>
              <a:gd name="connsiteX207" fmla="*/ 8247463 w 10232859"/>
              <a:gd name="connsiteY207" fmla="*/ 1022846 h 1705557"/>
              <a:gd name="connsiteX208" fmla="*/ 8279272 w 10232859"/>
              <a:gd name="connsiteY208" fmla="*/ 1039435 h 1705557"/>
              <a:gd name="connsiteX209" fmla="*/ 8289611 w 10232859"/>
              <a:gd name="connsiteY209" fmla="*/ 1035144 h 1705557"/>
              <a:gd name="connsiteX210" fmla="*/ 8311483 w 10232859"/>
              <a:gd name="connsiteY210" fmla="*/ 1035913 h 1705557"/>
              <a:gd name="connsiteX211" fmla="*/ 8399489 w 10232859"/>
              <a:gd name="connsiteY211" fmla="*/ 1055076 h 1705557"/>
              <a:gd name="connsiteX212" fmla="*/ 8415973 w 10232859"/>
              <a:gd name="connsiteY212" fmla="*/ 1056174 h 1705557"/>
              <a:gd name="connsiteX213" fmla="*/ 8433326 w 10232859"/>
              <a:gd name="connsiteY213" fmla="*/ 1064395 h 1705557"/>
              <a:gd name="connsiteX214" fmla="*/ 8502328 w 10232859"/>
              <a:gd name="connsiteY214" fmla="*/ 1098012 h 1705557"/>
              <a:gd name="connsiteX215" fmla="*/ 8534346 w 10232859"/>
              <a:gd name="connsiteY215" fmla="*/ 1113494 h 1705557"/>
              <a:gd name="connsiteX216" fmla="*/ 8534980 w 10232859"/>
              <a:gd name="connsiteY216" fmla="*/ 1117375 h 1705557"/>
              <a:gd name="connsiteX217" fmla="*/ 8544104 w 10232859"/>
              <a:gd name="connsiteY217" fmla="*/ 1114920 h 1705557"/>
              <a:gd name="connsiteX218" fmla="*/ 8567742 w 10232859"/>
              <a:gd name="connsiteY218" fmla="*/ 1124104 h 1705557"/>
              <a:gd name="connsiteX219" fmla="*/ 8633779 w 10232859"/>
              <a:gd name="connsiteY219" fmla="*/ 1145740 h 1705557"/>
              <a:gd name="connsiteX220" fmla="*/ 8676965 w 10232859"/>
              <a:gd name="connsiteY220" fmla="*/ 1163463 h 1705557"/>
              <a:gd name="connsiteX221" fmla="*/ 8698944 w 10232859"/>
              <a:gd name="connsiteY221" fmla="*/ 1163453 h 1705557"/>
              <a:gd name="connsiteX222" fmla="*/ 8711456 w 10232859"/>
              <a:gd name="connsiteY222" fmla="*/ 1175731 h 1705557"/>
              <a:gd name="connsiteX223" fmla="*/ 8732793 w 10232859"/>
              <a:gd name="connsiteY223" fmla="*/ 1179486 h 1705557"/>
              <a:gd name="connsiteX224" fmla="*/ 8751897 w 10232859"/>
              <a:gd name="connsiteY224" fmla="*/ 1197400 h 1705557"/>
              <a:gd name="connsiteX225" fmla="*/ 8793564 w 10232859"/>
              <a:gd name="connsiteY225" fmla="*/ 1179086 h 1705557"/>
              <a:gd name="connsiteX226" fmla="*/ 8834270 w 10232859"/>
              <a:gd name="connsiteY226" fmla="*/ 1213138 h 1705557"/>
              <a:gd name="connsiteX227" fmla="*/ 8853872 w 10232859"/>
              <a:gd name="connsiteY227" fmla="*/ 1221228 h 1705557"/>
              <a:gd name="connsiteX228" fmla="*/ 8861901 w 10232859"/>
              <a:gd name="connsiteY228" fmla="*/ 1217889 h 1705557"/>
              <a:gd name="connsiteX229" fmla="*/ 8874168 w 10232859"/>
              <a:gd name="connsiteY229" fmla="*/ 1220481 h 1705557"/>
              <a:gd name="connsiteX230" fmla="*/ 8871123 w 10232859"/>
              <a:gd name="connsiteY230" fmla="*/ 1227674 h 1705557"/>
              <a:gd name="connsiteX231" fmla="*/ 8903537 w 10232859"/>
              <a:gd name="connsiteY231" fmla="*/ 1237102 h 1705557"/>
              <a:gd name="connsiteX232" fmla="*/ 8933767 w 10232859"/>
              <a:gd name="connsiteY232" fmla="*/ 1269882 h 1705557"/>
              <a:gd name="connsiteX233" fmla="*/ 8985765 w 10232859"/>
              <a:gd name="connsiteY233" fmla="*/ 1294178 h 1705557"/>
              <a:gd name="connsiteX234" fmla="*/ 9071444 w 10232859"/>
              <a:gd name="connsiteY234" fmla="*/ 1323819 h 1705557"/>
              <a:gd name="connsiteX235" fmla="*/ 9096711 w 10232859"/>
              <a:gd name="connsiteY235" fmla="*/ 1334291 h 1705557"/>
              <a:gd name="connsiteX236" fmla="*/ 9338853 w 10232859"/>
              <a:gd name="connsiteY236" fmla="*/ 1454560 h 1705557"/>
              <a:gd name="connsiteX237" fmla="*/ 9520814 w 10232859"/>
              <a:gd name="connsiteY237" fmla="*/ 1456341 h 1705557"/>
              <a:gd name="connsiteX238" fmla="*/ 9702271 w 10232859"/>
              <a:gd name="connsiteY238" fmla="*/ 1495067 h 1705557"/>
              <a:gd name="connsiteX239" fmla="*/ 9744273 w 10232859"/>
              <a:gd name="connsiteY239" fmla="*/ 1530026 h 1705557"/>
              <a:gd name="connsiteX240" fmla="*/ 9771903 w 10232859"/>
              <a:gd name="connsiteY240" fmla="*/ 1536548 h 1705557"/>
              <a:gd name="connsiteX241" fmla="*/ 9818565 w 10232859"/>
              <a:gd name="connsiteY241" fmla="*/ 1545059 h 1705557"/>
              <a:gd name="connsiteX242" fmla="*/ 9882202 w 10232859"/>
              <a:gd name="connsiteY242" fmla="*/ 1572402 h 1705557"/>
              <a:gd name="connsiteX243" fmla="*/ 10022025 w 10232859"/>
              <a:gd name="connsiteY243" fmla="*/ 1606210 h 1705557"/>
              <a:gd name="connsiteX244" fmla="*/ 10220406 w 10232859"/>
              <a:gd name="connsiteY244" fmla="*/ 1683519 h 1705557"/>
              <a:gd name="connsiteX245" fmla="*/ 10232859 w 10232859"/>
              <a:gd name="connsiteY245" fmla="*/ 1705557 h 1705557"/>
              <a:gd name="connsiteX246" fmla="*/ 0 w 10232859"/>
              <a:gd name="connsiteY246" fmla="*/ 1705557 h 1705557"/>
              <a:gd name="connsiteX247" fmla="*/ 0 w 10232859"/>
              <a:gd name="connsiteY247" fmla="*/ 28342 h 1705557"/>
              <a:gd name="connsiteX248" fmla="*/ 8097 w 10232859"/>
              <a:gd name="connsiteY248" fmla="*/ 30869 h 1705557"/>
              <a:gd name="connsiteX249" fmla="*/ 77128 w 10232859"/>
              <a:gd name="connsiteY249" fmla="*/ 13381 h 1705557"/>
              <a:gd name="connsiteX250" fmla="*/ 188338 w 10232859"/>
              <a:gd name="connsiteY250" fmla="*/ 11593 h 1705557"/>
              <a:gd name="connsiteX251" fmla="*/ 298809 w 10232859"/>
              <a:gd name="connsiteY251" fmla="*/ 12712 h 1705557"/>
              <a:gd name="connsiteX252" fmla="*/ 338985 w 10232859"/>
              <a:gd name="connsiteY252" fmla="*/ 14520 h 1705557"/>
              <a:gd name="connsiteX253" fmla="*/ 409815 w 10232859"/>
              <a:gd name="connsiteY253" fmla="*/ 11559 h 1705557"/>
              <a:gd name="connsiteX254" fmla="*/ 424169 w 10232859"/>
              <a:gd name="connsiteY25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90341 w 10232859"/>
              <a:gd name="connsiteY49" fmla="*/ 217588 h 1705557"/>
              <a:gd name="connsiteX50" fmla="*/ 2588929 w 10232859"/>
              <a:gd name="connsiteY50" fmla="*/ 207494 h 1705557"/>
              <a:gd name="connsiteX51" fmla="*/ 2687426 w 10232859"/>
              <a:gd name="connsiteY51" fmla="*/ 200362 h 1705557"/>
              <a:gd name="connsiteX52" fmla="*/ 2723517 w 10232859"/>
              <a:gd name="connsiteY52" fmla="*/ 199166 h 1705557"/>
              <a:gd name="connsiteX53" fmla="*/ 2785956 w 10232859"/>
              <a:gd name="connsiteY53" fmla="*/ 190918 h 1705557"/>
              <a:gd name="connsiteX54" fmla="*/ 2813378 w 10232859"/>
              <a:gd name="connsiteY54" fmla="*/ 183347 h 1705557"/>
              <a:gd name="connsiteX55" fmla="*/ 2814782 w 10232859"/>
              <a:gd name="connsiteY55" fmla="*/ 183667 h 1705557"/>
              <a:gd name="connsiteX56" fmla="*/ 2816580 w 10232859"/>
              <a:gd name="connsiteY56" fmla="*/ 180880 h 1705557"/>
              <a:gd name="connsiteX57" fmla="*/ 2821623 w 10232859"/>
              <a:gd name="connsiteY57" fmla="*/ 179389 h 1705557"/>
              <a:gd name="connsiteX58" fmla="*/ 2836688 w 10232859"/>
              <a:gd name="connsiteY58" fmla="*/ 179485 h 1705557"/>
              <a:gd name="connsiteX59" fmla="*/ 2842564 w 10232859"/>
              <a:gd name="connsiteY59" fmla="*/ 180209 h 1705557"/>
              <a:gd name="connsiteX60" fmla="*/ 2850712 w 10232859"/>
              <a:gd name="connsiteY60" fmla="*/ 179804 h 1705557"/>
              <a:gd name="connsiteX61" fmla="*/ 2850846 w 10232859"/>
              <a:gd name="connsiteY61" fmla="*/ 179576 h 1705557"/>
              <a:gd name="connsiteX62" fmla="*/ 2858611 w 10232859"/>
              <a:gd name="connsiteY62" fmla="*/ 179626 h 1705557"/>
              <a:gd name="connsiteX63" fmla="*/ 2897454 w 10232859"/>
              <a:gd name="connsiteY63" fmla="*/ 182628 h 1705557"/>
              <a:gd name="connsiteX64" fmla="*/ 2940369 w 10232859"/>
              <a:gd name="connsiteY64" fmla="*/ 159458 h 1705557"/>
              <a:gd name="connsiteX65" fmla="*/ 2959670 w 10232859"/>
              <a:gd name="connsiteY65" fmla="*/ 154881 h 1705557"/>
              <a:gd name="connsiteX66" fmla="*/ 2969615 w 10232859"/>
              <a:gd name="connsiteY66" fmla="*/ 151269 h 1705557"/>
              <a:gd name="connsiteX67" fmla="*/ 2970000 w 10232859"/>
              <a:gd name="connsiteY67" fmla="*/ 150290 h 1705557"/>
              <a:gd name="connsiteX68" fmla="*/ 3007272 w 10232859"/>
              <a:gd name="connsiteY68" fmla="*/ 153280 h 1705557"/>
              <a:gd name="connsiteX69" fmla="*/ 3011677 w 10232859"/>
              <a:gd name="connsiteY69" fmla="*/ 151918 h 1705557"/>
              <a:gd name="connsiteX70" fmla="*/ 3036668 w 10232859"/>
              <a:gd name="connsiteY70" fmla="*/ 156118 h 1705557"/>
              <a:gd name="connsiteX71" fmla="*/ 3049208 w 10232859"/>
              <a:gd name="connsiteY71" fmla="*/ 157087 h 1705557"/>
              <a:gd name="connsiteX72" fmla="*/ 3053517 w 10232859"/>
              <a:gd name="connsiteY72" fmla="*/ 159836 h 1705557"/>
              <a:gd name="connsiteX73" fmla="*/ 3071637 w 10232859"/>
              <a:gd name="connsiteY73" fmla="*/ 160010 h 1705557"/>
              <a:gd name="connsiteX74" fmla="*/ 3110077 w 10232859"/>
              <a:gd name="connsiteY74" fmla="*/ 155716 h 1705557"/>
              <a:gd name="connsiteX75" fmla="*/ 3173743 w 10232859"/>
              <a:gd name="connsiteY75" fmla="*/ 166095 h 1705557"/>
              <a:gd name="connsiteX76" fmla="*/ 3254203 w 10232859"/>
              <a:gd name="connsiteY76" fmla="*/ 158270 h 1705557"/>
              <a:gd name="connsiteX77" fmla="*/ 3380350 w 10232859"/>
              <a:gd name="connsiteY77" fmla="*/ 157665 h 1705557"/>
              <a:gd name="connsiteX78" fmla="*/ 3476147 w 10232859"/>
              <a:gd name="connsiteY78" fmla="*/ 177439 h 1705557"/>
              <a:gd name="connsiteX79" fmla="*/ 3581876 w 10232859"/>
              <a:gd name="connsiteY79" fmla="*/ 156962 h 1705557"/>
              <a:gd name="connsiteX80" fmla="*/ 3704761 w 10232859"/>
              <a:gd name="connsiteY80" fmla="*/ 157006 h 1705557"/>
              <a:gd name="connsiteX81" fmla="*/ 3755040 w 10232859"/>
              <a:gd name="connsiteY81" fmla="*/ 148492 h 1705557"/>
              <a:gd name="connsiteX82" fmla="*/ 3804689 w 10232859"/>
              <a:gd name="connsiteY82" fmla="*/ 158407 h 1705557"/>
              <a:gd name="connsiteX83" fmla="*/ 3821793 w 10232859"/>
              <a:gd name="connsiteY83" fmla="*/ 151257 h 1705557"/>
              <a:gd name="connsiteX84" fmla="*/ 3824682 w 10232859"/>
              <a:gd name="connsiteY84" fmla="*/ 149833 h 1705557"/>
              <a:gd name="connsiteX85" fmla="*/ 3837536 w 10232859"/>
              <a:gd name="connsiteY85" fmla="*/ 148292 h 1705557"/>
              <a:gd name="connsiteX86" fmla="*/ 3839550 w 10232859"/>
              <a:gd name="connsiteY86" fmla="*/ 142661 h 1705557"/>
              <a:gd name="connsiteX87" fmla="*/ 3857743 w 10232859"/>
              <a:gd name="connsiteY87" fmla="*/ 136618 h 1705557"/>
              <a:gd name="connsiteX88" fmla="*/ 3881852 w 10232859"/>
              <a:gd name="connsiteY88" fmla="*/ 135231 h 1705557"/>
              <a:gd name="connsiteX89" fmla="*/ 3998088 w 10232859"/>
              <a:gd name="connsiteY89" fmla="*/ 134446 h 1705557"/>
              <a:gd name="connsiteX90" fmla="*/ 4066682 w 10232859"/>
              <a:gd name="connsiteY90" fmla="*/ 130661 h 1705557"/>
              <a:gd name="connsiteX91" fmla="*/ 4091246 w 10232859"/>
              <a:gd name="connsiteY91" fmla="*/ 124017 h 1705557"/>
              <a:gd name="connsiteX92" fmla="*/ 4126556 w 10232859"/>
              <a:gd name="connsiteY92" fmla="*/ 118239 h 1705557"/>
              <a:gd name="connsiteX93" fmla="*/ 4187717 w 10232859"/>
              <a:gd name="connsiteY93" fmla="*/ 104010 h 1705557"/>
              <a:gd name="connsiteX94" fmla="*/ 4220826 w 10232859"/>
              <a:gd name="connsiteY94" fmla="*/ 102505 h 1705557"/>
              <a:gd name="connsiteX95" fmla="*/ 4239014 w 10232859"/>
              <a:gd name="connsiteY95" fmla="*/ 97354 h 1705557"/>
              <a:gd name="connsiteX96" fmla="*/ 4246653 w 10232859"/>
              <a:gd name="connsiteY96" fmla="*/ 97874 h 1705557"/>
              <a:gd name="connsiteX97" fmla="*/ 4271841 w 10232859"/>
              <a:gd name="connsiteY97" fmla="*/ 96702 h 1705557"/>
              <a:gd name="connsiteX98" fmla="*/ 4286277 w 10232859"/>
              <a:gd name="connsiteY98" fmla="*/ 96687 h 1705557"/>
              <a:gd name="connsiteX99" fmla="*/ 4292025 w 10232859"/>
              <a:gd name="connsiteY99" fmla="*/ 96921 h 1705557"/>
              <a:gd name="connsiteX100" fmla="*/ 4304713 w 10232859"/>
              <a:gd name="connsiteY100" fmla="*/ 102187 h 1705557"/>
              <a:gd name="connsiteX101" fmla="*/ 4321285 w 10232859"/>
              <a:gd name="connsiteY101" fmla="*/ 100074 h 1705557"/>
              <a:gd name="connsiteX102" fmla="*/ 4339561 w 10232859"/>
              <a:gd name="connsiteY102" fmla="*/ 105320 h 1705557"/>
              <a:gd name="connsiteX103" fmla="*/ 4343990 w 10232859"/>
              <a:gd name="connsiteY103" fmla="*/ 101090 h 1705557"/>
              <a:gd name="connsiteX104" fmla="*/ 4358885 w 10232859"/>
              <a:gd name="connsiteY104" fmla="*/ 96778 h 1705557"/>
              <a:gd name="connsiteX105" fmla="*/ 4371648 w 10232859"/>
              <a:gd name="connsiteY105" fmla="*/ 101826 h 1705557"/>
              <a:gd name="connsiteX106" fmla="*/ 4398380 w 10232859"/>
              <a:gd name="connsiteY106" fmla="*/ 104961 h 1705557"/>
              <a:gd name="connsiteX107" fmla="*/ 4405729 w 10232859"/>
              <a:gd name="connsiteY107" fmla="*/ 104191 h 1705557"/>
              <a:gd name="connsiteX108" fmla="*/ 4431408 w 10232859"/>
              <a:gd name="connsiteY108" fmla="*/ 110825 h 1705557"/>
              <a:gd name="connsiteX109" fmla="*/ 4472183 w 10232859"/>
              <a:gd name="connsiteY109" fmla="*/ 116430 h 1705557"/>
              <a:gd name="connsiteX110" fmla="*/ 4518828 w 10232859"/>
              <a:gd name="connsiteY110" fmla="*/ 119114 h 1705557"/>
              <a:gd name="connsiteX111" fmla="*/ 4532040 w 10232859"/>
              <a:gd name="connsiteY111" fmla="*/ 124307 h 1705557"/>
              <a:gd name="connsiteX112" fmla="*/ 4617778 w 10232859"/>
              <a:gd name="connsiteY112" fmla="*/ 136993 h 1705557"/>
              <a:gd name="connsiteX113" fmla="*/ 4641872 w 10232859"/>
              <a:gd name="connsiteY113" fmla="*/ 140721 h 1705557"/>
              <a:gd name="connsiteX114" fmla="*/ 4662766 w 10232859"/>
              <a:gd name="connsiteY114" fmla="*/ 138952 h 1705557"/>
              <a:gd name="connsiteX115" fmla="*/ 4667770 w 10232859"/>
              <a:gd name="connsiteY115" fmla="*/ 134208 h 1705557"/>
              <a:gd name="connsiteX116" fmla="*/ 4681052 w 10232859"/>
              <a:gd name="connsiteY116" fmla="*/ 135461 h 1705557"/>
              <a:gd name="connsiteX117" fmla="*/ 4684624 w 10232859"/>
              <a:gd name="connsiteY117" fmla="*/ 134755 h 1705557"/>
              <a:gd name="connsiteX118" fmla="*/ 4705061 w 10232859"/>
              <a:gd name="connsiteY118" fmla="*/ 131748 h 1705557"/>
              <a:gd name="connsiteX119" fmla="*/ 4747746 w 10232859"/>
              <a:gd name="connsiteY119" fmla="*/ 151131 h 1705557"/>
              <a:gd name="connsiteX120" fmla="*/ 4801045 w 10232859"/>
              <a:gd name="connsiteY120" fmla="*/ 153753 h 1705557"/>
              <a:gd name="connsiteX121" fmla="*/ 5001600 w 10232859"/>
              <a:gd name="connsiteY121" fmla="*/ 196753 h 1705557"/>
              <a:gd name="connsiteX122" fmla="*/ 5033465 w 10232859"/>
              <a:gd name="connsiteY122" fmla="*/ 182429 h 1705557"/>
              <a:gd name="connsiteX123" fmla="*/ 5115965 w 10232859"/>
              <a:gd name="connsiteY123" fmla="*/ 192583 h 1705557"/>
              <a:gd name="connsiteX124" fmla="*/ 5237936 w 10232859"/>
              <a:gd name="connsiteY124" fmla="*/ 246022 h 1705557"/>
              <a:gd name="connsiteX125" fmla="*/ 5290566 w 10232859"/>
              <a:gd name="connsiteY125" fmla="*/ 269809 h 1705557"/>
              <a:gd name="connsiteX126" fmla="*/ 5344878 w 10232859"/>
              <a:gd name="connsiteY126" fmla="*/ 282874 h 1705557"/>
              <a:gd name="connsiteX127" fmla="*/ 5413398 w 10232859"/>
              <a:gd name="connsiteY127" fmla="*/ 282749 h 1705557"/>
              <a:gd name="connsiteX128" fmla="*/ 5415629 w 10232859"/>
              <a:gd name="connsiteY128" fmla="*/ 282282 h 1705557"/>
              <a:gd name="connsiteX129" fmla="*/ 5433078 w 10232859"/>
              <a:gd name="connsiteY129" fmla="*/ 286198 h 1705557"/>
              <a:gd name="connsiteX130" fmla="*/ 5435759 w 10232859"/>
              <a:gd name="connsiteY130" fmla="*/ 289614 h 1705557"/>
              <a:gd name="connsiteX131" fmla="*/ 5447372 w 10232859"/>
              <a:gd name="connsiteY131" fmla="*/ 293101 h 1705557"/>
              <a:gd name="connsiteX132" fmla="*/ 5469289 w 10232859"/>
              <a:gd name="connsiteY132" fmla="*/ 302134 h 1705557"/>
              <a:gd name="connsiteX133" fmla="*/ 5508752 w 10232859"/>
              <a:gd name="connsiteY133" fmla="*/ 312267 h 1705557"/>
              <a:gd name="connsiteX134" fmla="*/ 5509657 w 10232859"/>
              <a:gd name="connsiteY134" fmla="*/ 311450 h 1705557"/>
              <a:gd name="connsiteX135" fmla="*/ 5521245 w 10232859"/>
              <a:gd name="connsiteY135" fmla="*/ 310202 h 1705557"/>
              <a:gd name="connsiteX136" fmla="*/ 5542415 w 10232859"/>
              <a:gd name="connsiteY136" fmla="*/ 310009 h 1705557"/>
              <a:gd name="connsiteX137" fmla="*/ 5596538 w 10232859"/>
              <a:gd name="connsiteY137" fmla="*/ 297667 h 1705557"/>
              <a:gd name="connsiteX138" fmla="*/ 5632514 w 10232859"/>
              <a:gd name="connsiteY138" fmla="*/ 308476 h 1705557"/>
              <a:gd name="connsiteX139" fmla="*/ 5640005 w 10232859"/>
              <a:gd name="connsiteY139" fmla="*/ 310131 h 1705557"/>
              <a:gd name="connsiteX140" fmla="*/ 5640259 w 10232859"/>
              <a:gd name="connsiteY140" fmla="*/ 309949 h 1705557"/>
              <a:gd name="connsiteX141" fmla="*/ 5648365 w 10232859"/>
              <a:gd name="connsiteY141" fmla="*/ 311268 h 1705557"/>
              <a:gd name="connsiteX142" fmla="*/ 5653662 w 10232859"/>
              <a:gd name="connsiteY142" fmla="*/ 313149 h 1705557"/>
              <a:gd name="connsiteX143" fmla="*/ 5668196 w 10232859"/>
              <a:gd name="connsiteY143" fmla="*/ 316360 h 1705557"/>
              <a:gd name="connsiteX144" fmla="*/ 5673886 w 10232859"/>
              <a:gd name="connsiteY144" fmla="*/ 316040 h 1705557"/>
              <a:gd name="connsiteX145" fmla="*/ 5677139 w 10232859"/>
              <a:gd name="connsiteY145" fmla="*/ 313859 h 1705557"/>
              <a:gd name="connsiteX146" fmla="*/ 5708983 w 10232859"/>
              <a:gd name="connsiteY146" fmla="*/ 313188 h 1705557"/>
              <a:gd name="connsiteX147" fmla="*/ 5773909 w 10232859"/>
              <a:gd name="connsiteY147" fmla="*/ 318575 h 1705557"/>
              <a:gd name="connsiteX148" fmla="*/ 5809500 w 10232859"/>
              <a:gd name="connsiteY148" fmla="*/ 324964 h 1705557"/>
              <a:gd name="connsiteX149" fmla="*/ 5908729 w 10232859"/>
              <a:gd name="connsiteY149" fmla="*/ 338849 h 1705557"/>
              <a:gd name="connsiteX150" fmla="*/ 6009654 w 10232859"/>
              <a:gd name="connsiteY150" fmla="*/ 350040 h 1705557"/>
              <a:gd name="connsiteX151" fmla="*/ 6067487 w 10232859"/>
              <a:gd name="connsiteY151" fmla="*/ 340226 h 1705557"/>
              <a:gd name="connsiteX152" fmla="*/ 6073281 w 10232859"/>
              <a:gd name="connsiteY152" fmla="*/ 340830 h 1705557"/>
              <a:gd name="connsiteX153" fmla="*/ 6086225 w 10232859"/>
              <a:gd name="connsiteY153" fmla="*/ 346135 h 1705557"/>
              <a:gd name="connsiteX154" fmla="*/ 6105063 w 10232859"/>
              <a:gd name="connsiteY154" fmla="*/ 353854 h 1705557"/>
              <a:gd name="connsiteX155" fmla="*/ 6135796 w 10232859"/>
              <a:gd name="connsiteY155" fmla="*/ 369657 h 1705557"/>
              <a:gd name="connsiteX156" fmla="*/ 6195166 w 10232859"/>
              <a:gd name="connsiteY156" fmla="*/ 366704 h 1705557"/>
              <a:gd name="connsiteX157" fmla="*/ 6216259 w 10232859"/>
              <a:gd name="connsiteY157" fmla="*/ 369879 h 1705557"/>
              <a:gd name="connsiteX158" fmla="*/ 6228331 w 10232859"/>
              <a:gd name="connsiteY158" fmla="*/ 370548 h 1705557"/>
              <a:gd name="connsiteX159" fmla="*/ 6229602 w 10232859"/>
              <a:gd name="connsiteY159" fmla="*/ 369928 h 1705557"/>
              <a:gd name="connsiteX160" fmla="*/ 6258988 w 10232859"/>
              <a:gd name="connsiteY160" fmla="*/ 385174 h 1705557"/>
              <a:gd name="connsiteX161" fmla="*/ 6264106 w 10232859"/>
              <a:gd name="connsiteY161" fmla="*/ 385655 h 1705557"/>
              <a:gd name="connsiteX162" fmla="*/ 6281703 w 10232859"/>
              <a:gd name="connsiteY162" fmla="*/ 397568 h 1705557"/>
              <a:gd name="connsiteX163" fmla="*/ 6291622 w 10232859"/>
              <a:gd name="connsiteY163" fmla="*/ 402669 h 1705557"/>
              <a:gd name="connsiteX164" fmla="*/ 6292712 w 10232859"/>
              <a:gd name="connsiteY164" fmla="*/ 406285 h 1705557"/>
              <a:gd name="connsiteX165" fmla="*/ 6308227 w 10232859"/>
              <a:gd name="connsiteY165" fmla="*/ 412710 h 1705557"/>
              <a:gd name="connsiteX166" fmla="*/ 6328981 w 10232859"/>
              <a:gd name="connsiteY166" fmla="*/ 416009 h 1705557"/>
              <a:gd name="connsiteX167" fmla="*/ 6368693 w 10232859"/>
              <a:gd name="connsiteY167" fmla="*/ 424359 h 1705557"/>
              <a:gd name="connsiteX168" fmla="*/ 6414811 w 10232859"/>
              <a:gd name="connsiteY168" fmla="*/ 458714 h 1705557"/>
              <a:gd name="connsiteX169" fmla="*/ 6467879 w 10232859"/>
              <a:gd name="connsiteY169" fmla="*/ 474762 h 1705557"/>
              <a:gd name="connsiteX170" fmla="*/ 6564351 w 10232859"/>
              <a:gd name="connsiteY170" fmla="*/ 544032 h 1705557"/>
              <a:gd name="connsiteX171" fmla="*/ 6711178 w 10232859"/>
              <a:gd name="connsiteY171" fmla="*/ 580124 h 1705557"/>
              <a:gd name="connsiteX172" fmla="*/ 6764036 w 10232859"/>
              <a:gd name="connsiteY172" fmla="*/ 595457 h 1705557"/>
              <a:gd name="connsiteX173" fmla="*/ 6858983 w 10232859"/>
              <a:gd name="connsiteY173" fmla="*/ 630237 h 1705557"/>
              <a:gd name="connsiteX174" fmla="*/ 6910661 w 10232859"/>
              <a:gd name="connsiteY174" fmla="*/ 641134 h 1705557"/>
              <a:gd name="connsiteX175" fmla="*/ 6944111 w 10232859"/>
              <a:gd name="connsiteY175" fmla="*/ 666016 h 1705557"/>
              <a:gd name="connsiteX176" fmla="*/ 6965771 w 10232859"/>
              <a:gd name="connsiteY176" fmla="*/ 666445 h 1705557"/>
              <a:gd name="connsiteX177" fmla="*/ 6969639 w 10232859"/>
              <a:gd name="connsiteY177" fmla="*/ 666351 h 1705557"/>
              <a:gd name="connsiteX178" fmla="*/ 6982242 w 10232859"/>
              <a:gd name="connsiteY178" fmla="*/ 669626 h 1705557"/>
              <a:gd name="connsiteX179" fmla="*/ 6989387 w 10232859"/>
              <a:gd name="connsiteY179" fmla="*/ 665988 h 1705557"/>
              <a:gd name="connsiteX180" fmla="*/ 7010930 w 10232859"/>
              <a:gd name="connsiteY180" fmla="*/ 667648 h 1705557"/>
              <a:gd name="connsiteX181" fmla="*/ 7033125 w 10232859"/>
              <a:gd name="connsiteY181" fmla="*/ 674950 h 1705557"/>
              <a:gd name="connsiteX182" fmla="*/ 7134461 w 10232859"/>
              <a:gd name="connsiteY182" fmla="*/ 714706 h 1705557"/>
              <a:gd name="connsiteX183" fmla="*/ 7197450 w 10232859"/>
              <a:gd name="connsiteY183" fmla="*/ 735608 h 1705557"/>
              <a:gd name="connsiteX184" fmla="*/ 7225084 w 10232859"/>
              <a:gd name="connsiteY184" fmla="*/ 739019 h 1705557"/>
              <a:gd name="connsiteX185" fmla="*/ 7261183 w 10232859"/>
              <a:gd name="connsiteY185" fmla="*/ 746827 h 1705557"/>
              <a:gd name="connsiteX186" fmla="*/ 7327760 w 10232859"/>
              <a:gd name="connsiteY186" fmla="*/ 757100 h 1705557"/>
              <a:gd name="connsiteX187" fmla="*/ 7412222 w 10232859"/>
              <a:gd name="connsiteY187" fmla="*/ 777001 h 1705557"/>
              <a:gd name="connsiteX188" fmla="*/ 7457904 w 10232859"/>
              <a:gd name="connsiteY188" fmla="*/ 810835 h 1705557"/>
              <a:gd name="connsiteX189" fmla="*/ 7465795 w 10232859"/>
              <a:gd name="connsiteY189" fmla="*/ 809112 h 1705557"/>
              <a:gd name="connsiteX190" fmla="*/ 7505046 w 10232859"/>
              <a:gd name="connsiteY190" fmla="*/ 823031 h 1705557"/>
              <a:gd name="connsiteX191" fmla="*/ 7623220 w 10232859"/>
              <a:gd name="connsiteY191" fmla="*/ 895034 h 1705557"/>
              <a:gd name="connsiteX192" fmla="*/ 7700458 w 10232859"/>
              <a:gd name="connsiteY192" fmla="*/ 921593 h 1705557"/>
              <a:gd name="connsiteX193" fmla="*/ 7730988 w 10232859"/>
              <a:gd name="connsiteY193" fmla="*/ 927270 h 1705557"/>
              <a:gd name="connsiteX194" fmla="*/ 7781942 w 10232859"/>
              <a:gd name="connsiteY194" fmla="*/ 937017 h 1705557"/>
              <a:gd name="connsiteX195" fmla="*/ 7827704 w 10232859"/>
              <a:gd name="connsiteY195" fmla="*/ 935072 h 1705557"/>
              <a:gd name="connsiteX196" fmla="*/ 7867270 w 10232859"/>
              <a:gd name="connsiteY196" fmla="*/ 946880 h 1705557"/>
              <a:gd name="connsiteX197" fmla="*/ 7866538 w 10232859"/>
              <a:gd name="connsiteY197" fmla="*/ 961559 h 1705557"/>
              <a:gd name="connsiteX198" fmla="*/ 7912084 w 10232859"/>
              <a:gd name="connsiteY198" fmla="*/ 970314 h 1705557"/>
              <a:gd name="connsiteX199" fmla="*/ 7982264 w 10232859"/>
              <a:gd name="connsiteY199" fmla="*/ 982287 h 1705557"/>
              <a:gd name="connsiteX200" fmla="*/ 7991272 w 10232859"/>
              <a:gd name="connsiteY200" fmla="*/ 987618 h 1705557"/>
              <a:gd name="connsiteX201" fmla="*/ 8006496 w 10232859"/>
              <a:gd name="connsiteY201" fmla="*/ 979353 h 1705557"/>
              <a:gd name="connsiteX202" fmla="*/ 8034497 w 10232859"/>
              <a:gd name="connsiteY202" fmla="*/ 978568 h 1705557"/>
              <a:gd name="connsiteX203" fmla="*/ 8150881 w 10232859"/>
              <a:gd name="connsiteY203" fmla="*/ 996925 h 1705557"/>
              <a:gd name="connsiteX204" fmla="*/ 8172106 w 10232859"/>
              <a:gd name="connsiteY204" fmla="*/ 997026 h 1705557"/>
              <a:gd name="connsiteX205" fmla="*/ 8196076 w 10232859"/>
              <a:gd name="connsiteY205" fmla="*/ 1006592 h 1705557"/>
              <a:gd name="connsiteX206" fmla="*/ 8247463 w 10232859"/>
              <a:gd name="connsiteY206" fmla="*/ 1022846 h 1705557"/>
              <a:gd name="connsiteX207" fmla="*/ 8279272 w 10232859"/>
              <a:gd name="connsiteY207" fmla="*/ 1039435 h 1705557"/>
              <a:gd name="connsiteX208" fmla="*/ 8289611 w 10232859"/>
              <a:gd name="connsiteY208" fmla="*/ 1035144 h 1705557"/>
              <a:gd name="connsiteX209" fmla="*/ 8311483 w 10232859"/>
              <a:gd name="connsiteY209" fmla="*/ 1035913 h 1705557"/>
              <a:gd name="connsiteX210" fmla="*/ 8399489 w 10232859"/>
              <a:gd name="connsiteY210" fmla="*/ 1055076 h 1705557"/>
              <a:gd name="connsiteX211" fmla="*/ 8415973 w 10232859"/>
              <a:gd name="connsiteY211" fmla="*/ 1056174 h 1705557"/>
              <a:gd name="connsiteX212" fmla="*/ 8433326 w 10232859"/>
              <a:gd name="connsiteY212" fmla="*/ 1064395 h 1705557"/>
              <a:gd name="connsiteX213" fmla="*/ 8502328 w 10232859"/>
              <a:gd name="connsiteY213" fmla="*/ 1098012 h 1705557"/>
              <a:gd name="connsiteX214" fmla="*/ 8534346 w 10232859"/>
              <a:gd name="connsiteY214" fmla="*/ 1113494 h 1705557"/>
              <a:gd name="connsiteX215" fmla="*/ 8534980 w 10232859"/>
              <a:gd name="connsiteY215" fmla="*/ 1117375 h 1705557"/>
              <a:gd name="connsiteX216" fmla="*/ 8544104 w 10232859"/>
              <a:gd name="connsiteY216" fmla="*/ 1114920 h 1705557"/>
              <a:gd name="connsiteX217" fmla="*/ 8567742 w 10232859"/>
              <a:gd name="connsiteY217" fmla="*/ 1124104 h 1705557"/>
              <a:gd name="connsiteX218" fmla="*/ 8633779 w 10232859"/>
              <a:gd name="connsiteY218" fmla="*/ 1145740 h 1705557"/>
              <a:gd name="connsiteX219" fmla="*/ 8676965 w 10232859"/>
              <a:gd name="connsiteY219" fmla="*/ 1163463 h 1705557"/>
              <a:gd name="connsiteX220" fmla="*/ 8698944 w 10232859"/>
              <a:gd name="connsiteY220" fmla="*/ 1163453 h 1705557"/>
              <a:gd name="connsiteX221" fmla="*/ 8711456 w 10232859"/>
              <a:gd name="connsiteY221" fmla="*/ 1175731 h 1705557"/>
              <a:gd name="connsiteX222" fmla="*/ 8732793 w 10232859"/>
              <a:gd name="connsiteY222" fmla="*/ 1179486 h 1705557"/>
              <a:gd name="connsiteX223" fmla="*/ 8751897 w 10232859"/>
              <a:gd name="connsiteY223" fmla="*/ 1197400 h 1705557"/>
              <a:gd name="connsiteX224" fmla="*/ 8793564 w 10232859"/>
              <a:gd name="connsiteY224" fmla="*/ 1179086 h 1705557"/>
              <a:gd name="connsiteX225" fmla="*/ 8834270 w 10232859"/>
              <a:gd name="connsiteY225" fmla="*/ 1213138 h 1705557"/>
              <a:gd name="connsiteX226" fmla="*/ 8853872 w 10232859"/>
              <a:gd name="connsiteY226" fmla="*/ 1221228 h 1705557"/>
              <a:gd name="connsiteX227" fmla="*/ 8861901 w 10232859"/>
              <a:gd name="connsiteY227" fmla="*/ 1217889 h 1705557"/>
              <a:gd name="connsiteX228" fmla="*/ 8874168 w 10232859"/>
              <a:gd name="connsiteY228" fmla="*/ 1220481 h 1705557"/>
              <a:gd name="connsiteX229" fmla="*/ 8871123 w 10232859"/>
              <a:gd name="connsiteY229" fmla="*/ 1227674 h 1705557"/>
              <a:gd name="connsiteX230" fmla="*/ 8903537 w 10232859"/>
              <a:gd name="connsiteY230" fmla="*/ 1237102 h 1705557"/>
              <a:gd name="connsiteX231" fmla="*/ 8933767 w 10232859"/>
              <a:gd name="connsiteY231" fmla="*/ 1269882 h 1705557"/>
              <a:gd name="connsiteX232" fmla="*/ 8985765 w 10232859"/>
              <a:gd name="connsiteY232" fmla="*/ 1294178 h 1705557"/>
              <a:gd name="connsiteX233" fmla="*/ 9071444 w 10232859"/>
              <a:gd name="connsiteY233" fmla="*/ 1323819 h 1705557"/>
              <a:gd name="connsiteX234" fmla="*/ 9096711 w 10232859"/>
              <a:gd name="connsiteY234" fmla="*/ 1334291 h 1705557"/>
              <a:gd name="connsiteX235" fmla="*/ 9338853 w 10232859"/>
              <a:gd name="connsiteY235" fmla="*/ 1454560 h 1705557"/>
              <a:gd name="connsiteX236" fmla="*/ 9520814 w 10232859"/>
              <a:gd name="connsiteY236" fmla="*/ 1456341 h 1705557"/>
              <a:gd name="connsiteX237" fmla="*/ 9702271 w 10232859"/>
              <a:gd name="connsiteY237" fmla="*/ 1495067 h 1705557"/>
              <a:gd name="connsiteX238" fmla="*/ 9744273 w 10232859"/>
              <a:gd name="connsiteY238" fmla="*/ 1530026 h 1705557"/>
              <a:gd name="connsiteX239" fmla="*/ 9771903 w 10232859"/>
              <a:gd name="connsiteY239" fmla="*/ 1536548 h 1705557"/>
              <a:gd name="connsiteX240" fmla="*/ 9818565 w 10232859"/>
              <a:gd name="connsiteY240" fmla="*/ 1545059 h 1705557"/>
              <a:gd name="connsiteX241" fmla="*/ 9882202 w 10232859"/>
              <a:gd name="connsiteY241" fmla="*/ 1572402 h 1705557"/>
              <a:gd name="connsiteX242" fmla="*/ 10022025 w 10232859"/>
              <a:gd name="connsiteY242" fmla="*/ 1606210 h 1705557"/>
              <a:gd name="connsiteX243" fmla="*/ 10220406 w 10232859"/>
              <a:gd name="connsiteY243" fmla="*/ 1683519 h 1705557"/>
              <a:gd name="connsiteX244" fmla="*/ 10232859 w 10232859"/>
              <a:gd name="connsiteY244" fmla="*/ 1705557 h 1705557"/>
              <a:gd name="connsiteX245" fmla="*/ 0 w 10232859"/>
              <a:gd name="connsiteY245" fmla="*/ 1705557 h 1705557"/>
              <a:gd name="connsiteX246" fmla="*/ 0 w 10232859"/>
              <a:gd name="connsiteY246" fmla="*/ 28342 h 1705557"/>
              <a:gd name="connsiteX247" fmla="*/ 8097 w 10232859"/>
              <a:gd name="connsiteY247" fmla="*/ 30869 h 1705557"/>
              <a:gd name="connsiteX248" fmla="*/ 77128 w 10232859"/>
              <a:gd name="connsiteY248" fmla="*/ 13381 h 1705557"/>
              <a:gd name="connsiteX249" fmla="*/ 188338 w 10232859"/>
              <a:gd name="connsiteY249" fmla="*/ 11593 h 1705557"/>
              <a:gd name="connsiteX250" fmla="*/ 298809 w 10232859"/>
              <a:gd name="connsiteY250" fmla="*/ 12712 h 1705557"/>
              <a:gd name="connsiteX251" fmla="*/ 338985 w 10232859"/>
              <a:gd name="connsiteY251" fmla="*/ 14520 h 1705557"/>
              <a:gd name="connsiteX252" fmla="*/ 409815 w 10232859"/>
              <a:gd name="connsiteY252" fmla="*/ 11559 h 1705557"/>
              <a:gd name="connsiteX253" fmla="*/ 424169 w 10232859"/>
              <a:gd name="connsiteY25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876587 w 10232859"/>
              <a:gd name="connsiteY27" fmla="*/ 144797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033465 w 10232859"/>
              <a:gd name="connsiteY120" fmla="*/ 175915 h 1699043"/>
              <a:gd name="connsiteX121" fmla="*/ 5115965 w 10232859"/>
              <a:gd name="connsiteY121" fmla="*/ 186069 h 1699043"/>
              <a:gd name="connsiteX122" fmla="*/ 5237936 w 10232859"/>
              <a:gd name="connsiteY122" fmla="*/ 239508 h 1699043"/>
              <a:gd name="connsiteX123" fmla="*/ 5290566 w 10232859"/>
              <a:gd name="connsiteY123" fmla="*/ 263295 h 1699043"/>
              <a:gd name="connsiteX124" fmla="*/ 5344878 w 10232859"/>
              <a:gd name="connsiteY124" fmla="*/ 276360 h 1699043"/>
              <a:gd name="connsiteX125" fmla="*/ 5413398 w 10232859"/>
              <a:gd name="connsiteY125" fmla="*/ 276235 h 1699043"/>
              <a:gd name="connsiteX126" fmla="*/ 5415629 w 10232859"/>
              <a:gd name="connsiteY126" fmla="*/ 275768 h 1699043"/>
              <a:gd name="connsiteX127" fmla="*/ 5433078 w 10232859"/>
              <a:gd name="connsiteY127" fmla="*/ 279684 h 1699043"/>
              <a:gd name="connsiteX128" fmla="*/ 5435759 w 10232859"/>
              <a:gd name="connsiteY128" fmla="*/ 283100 h 1699043"/>
              <a:gd name="connsiteX129" fmla="*/ 5447372 w 10232859"/>
              <a:gd name="connsiteY129" fmla="*/ 286587 h 1699043"/>
              <a:gd name="connsiteX130" fmla="*/ 5469289 w 10232859"/>
              <a:gd name="connsiteY130" fmla="*/ 295620 h 1699043"/>
              <a:gd name="connsiteX131" fmla="*/ 5508752 w 10232859"/>
              <a:gd name="connsiteY131" fmla="*/ 305753 h 1699043"/>
              <a:gd name="connsiteX132" fmla="*/ 5509657 w 10232859"/>
              <a:gd name="connsiteY132" fmla="*/ 304936 h 1699043"/>
              <a:gd name="connsiteX133" fmla="*/ 5521245 w 10232859"/>
              <a:gd name="connsiteY133" fmla="*/ 303688 h 1699043"/>
              <a:gd name="connsiteX134" fmla="*/ 5542415 w 10232859"/>
              <a:gd name="connsiteY134" fmla="*/ 303495 h 1699043"/>
              <a:gd name="connsiteX135" fmla="*/ 5596538 w 10232859"/>
              <a:gd name="connsiteY135" fmla="*/ 291153 h 1699043"/>
              <a:gd name="connsiteX136" fmla="*/ 5632514 w 10232859"/>
              <a:gd name="connsiteY136" fmla="*/ 301962 h 1699043"/>
              <a:gd name="connsiteX137" fmla="*/ 5640005 w 10232859"/>
              <a:gd name="connsiteY137" fmla="*/ 303617 h 1699043"/>
              <a:gd name="connsiteX138" fmla="*/ 5640259 w 10232859"/>
              <a:gd name="connsiteY138" fmla="*/ 303435 h 1699043"/>
              <a:gd name="connsiteX139" fmla="*/ 5648365 w 10232859"/>
              <a:gd name="connsiteY139" fmla="*/ 304754 h 1699043"/>
              <a:gd name="connsiteX140" fmla="*/ 5653662 w 10232859"/>
              <a:gd name="connsiteY140" fmla="*/ 306635 h 1699043"/>
              <a:gd name="connsiteX141" fmla="*/ 5668196 w 10232859"/>
              <a:gd name="connsiteY141" fmla="*/ 309846 h 1699043"/>
              <a:gd name="connsiteX142" fmla="*/ 5673886 w 10232859"/>
              <a:gd name="connsiteY142" fmla="*/ 309526 h 1699043"/>
              <a:gd name="connsiteX143" fmla="*/ 5677139 w 10232859"/>
              <a:gd name="connsiteY143" fmla="*/ 307345 h 1699043"/>
              <a:gd name="connsiteX144" fmla="*/ 5708983 w 10232859"/>
              <a:gd name="connsiteY144" fmla="*/ 306674 h 1699043"/>
              <a:gd name="connsiteX145" fmla="*/ 5773909 w 10232859"/>
              <a:gd name="connsiteY145" fmla="*/ 312061 h 1699043"/>
              <a:gd name="connsiteX146" fmla="*/ 5809500 w 10232859"/>
              <a:gd name="connsiteY146" fmla="*/ 318450 h 1699043"/>
              <a:gd name="connsiteX147" fmla="*/ 5908729 w 10232859"/>
              <a:gd name="connsiteY147" fmla="*/ 332335 h 1699043"/>
              <a:gd name="connsiteX148" fmla="*/ 6009654 w 10232859"/>
              <a:gd name="connsiteY148" fmla="*/ 343526 h 1699043"/>
              <a:gd name="connsiteX149" fmla="*/ 6067487 w 10232859"/>
              <a:gd name="connsiteY149" fmla="*/ 333712 h 1699043"/>
              <a:gd name="connsiteX150" fmla="*/ 6073281 w 10232859"/>
              <a:gd name="connsiteY150" fmla="*/ 334316 h 1699043"/>
              <a:gd name="connsiteX151" fmla="*/ 6086225 w 10232859"/>
              <a:gd name="connsiteY151" fmla="*/ 339621 h 1699043"/>
              <a:gd name="connsiteX152" fmla="*/ 6105063 w 10232859"/>
              <a:gd name="connsiteY152" fmla="*/ 347340 h 1699043"/>
              <a:gd name="connsiteX153" fmla="*/ 6135796 w 10232859"/>
              <a:gd name="connsiteY153" fmla="*/ 363143 h 1699043"/>
              <a:gd name="connsiteX154" fmla="*/ 6195166 w 10232859"/>
              <a:gd name="connsiteY154" fmla="*/ 360190 h 1699043"/>
              <a:gd name="connsiteX155" fmla="*/ 6216259 w 10232859"/>
              <a:gd name="connsiteY155" fmla="*/ 363365 h 1699043"/>
              <a:gd name="connsiteX156" fmla="*/ 6228331 w 10232859"/>
              <a:gd name="connsiteY156" fmla="*/ 364034 h 1699043"/>
              <a:gd name="connsiteX157" fmla="*/ 6229602 w 10232859"/>
              <a:gd name="connsiteY157" fmla="*/ 363414 h 1699043"/>
              <a:gd name="connsiteX158" fmla="*/ 6258988 w 10232859"/>
              <a:gd name="connsiteY158" fmla="*/ 378660 h 1699043"/>
              <a:gd name="connsiteX159" fmla="*/ 6264106 w 10232859"/>
              <a:gd name="connsiteY159" fmla="*/ 379141 h 1699043"/>
              <a:gd name="connsiteX160" fmla="*/ 6281703 w 10232859"/>
              <a:gd name="connsiteY160" fmla="*/ 391054 h 1699043"/>
              <a:gd name="connsiteX161" fmla="*/ 6291622 w 10232859"/>
              <a:gd name="connsiteY161" fmla="*/ 396155 h 1699043"/>
              <a:gd name="connsiteX162" fmla="*/ 6292712 w 10232859"/>
              <a:gd name="connsiteY162" fmla="*/ 399771 h 1699043"/>
              <a:gd name="connsiteX163" fmla="*/ 6308227 w 10232859"/>
              <a:gd name="connsiteY163" fmla="*/ 406196 h 1699043"/>
              <a:gd name="connsiteX164" fmla="*/ 6328981 w 10232859"/>
              <a:gd name="connsiteY164" fmla="*/ 409495 h 1699043"/>
              <a:gd name="connsiteX165" fmla="*/ 6368693 w 10232859"/>
              <a:gd name="connsiteY165" fmla="*/ 417845 h 1699043"/>
              <a:gd name="connsiteX166" fmla="*/ 6414811 w 10232859"/>
              <a:gd name="connsiteY166" fmla="*/ 452200 h 1699043"/>
              <a:gd name="connsiteX167" fmla="*/ 6467879 w 10232859"/>
              <a:gd name="connsiteY167" fmla="*/ 468248 h 1699043"/>
              <a:gd name="connsiteX168" fmla="*/ 6564351 w 10232859"/>
              <a:gd name="connsiteY168" fmla="*/ 537518 h 1699043"/>
              <a:gd name="connsiteX169" fmla="*/ 6711178 w 10232859"/>
              <a:gd name="connsiteY169" fmla="*/ 573610 h 1699043"/>
              <a:gd name="connsiteX170" fmla="*/ 6764036 w 10232859"/>
              <a:gd name="connsiteY170" fmla="*/ 588943 h 1699043"/>
              <a:gd name="connsiteX171" fmla="*/ 6858983 w 10232859"/>
              <a:gd name="connsiteY171" fmla="*/ 623723 h 1699043"/>
              <a:gd name="connsiteX172" fmla="*/ 6910661 w 10232859"/>
              <a:gd name="connsiteY172" fmla="*/ 634620 h 1699043"/>
              <a:gd name="connsiteX173" fmla="*/ 6944111 w 10232859"/>
              <a:gd name="connsiteY173" fmla="*/ 659502 h 1699043"/>
              <a:gd name="connsiteX174" fmla="*/ 6965771 w 10232859"/>
              <a:gd name="connsiteY174" fmla="*/ 659931 h 1699043"/>
              <a:gd name="connsiteX175" fmla="*/ 6969639 w 10232859"/>
              <a:gd name="connsiteY175" fmla="*/ 659837 h 1699043"/>
              <a:gd name="connsiteX176" fmla="*/ 6982242 w 10232859"/>
              <a:gd name="connsiteY176" fmla="*/ 663112 h 1699043"/>
              <a:gd name="connsiteX177" fmla="*/ 6989387 w 10232859"/>
              <a:gd name="connsiteY177" fmla="*/ 659474 h 1699043"/>
              <a:gd name="connsiteX178" fmla="*/ 7010930 w 10232859"/>
              <a:gd name="connsiteY178" fmla="*/ 661134 h 1699043"/>
              <a:gd name="connsiteX179" fmla="*/ 7033125 w 10232859"/>
              <a:gd name="connsiteY179" fmla="*/ 668436 h 1699043"/>
              <a:gd name="connsiteX180" fmla="*/ 7134461 w 10232859"/>
              <a:gd name="connsiteY180" fmla="*/ 708192 h 1699043"/>
              <a:gd name="connsiteX181" fmla="*/ 7197450 w 10232859"/>
              <a:gd name="connsiteY181" fmla="*/ 729094 h 1699043"/>
              <a:gd name="connsiteX182" fmla="*/ 7225084 w 10232859"/>
              <a:gd name="connsiteY182" fmla="*/ 732505 h 1699043"/>
              <a:gd name="connsiteX183" fmla="*/ 7261183 w 10232859"/>
              <a:gd name="connsiteY183" fmla="*/ 740313 h 1699043"/>
              <a:gd name="connsiteX184" fmla="*/ 7327760 w 10232859"/>
              <a:gd name="connsiteY184" fmla="*/ 750586 h 1699043"/>
              <a:gd name="connsiteX185" fmla="*/ 7412222 w 10232859"/>
              <a:gd name="connsiteY185" fmla="*/ 770487 h 1699043"/>
              <a:gd name="connsiteX186" fmla="*/ 7457904 w 10232859"/>
              <a:gd name="connsiteY186" fmla="*/ 804321 h 1699043"/>
              <a:gd name="connsiteX187" fmla="*/ 7465795 w 10232859"/>
              <a:gd name="connsiteY187" fmla="*/ 802598 h 1699043"/>
              <a:gd name="connsiteX188" fmla="*/ 7505046 w 10232859"/>
              <a:gd name="connsiteY188" fmla="*/ 816517 h 1699043"/>
              <a:gd name="connsiteX189" fmla="*/ 7623220 w 10232859"/>
              <a:gd name="connsiteY189" fmla="*/ 888520 h 1699043"/>
              <a:gd name="connsiteX190" fmla="*/ 7700458 w 10232859"/>
              <a:gd name="connsiteY190" fmla="*/ 915079 h 1699043"/>
              <a:gd name="connsiteX191" fmla="*/ 7730988 w 10232859"/>
              <a:gd name="connsiteY191" fmla="*/ 920756 h 1699043"/>
              <a:gd name="connsiteX192" fmla="*/ 7781942 w 10232859"/>
              <a:gd name="connsiteY192" fmla="*/ 930503 h 1699043"/>
              <a:gd name="connsiteX193" fmla="*/ 7827704 w 10232859"/>
              <a:gd name="connsiteY193" fmla="*/ 928558 h 1699043"/>
              <a:gd name="connsiteX194" fmla="*/ 7867270 w 10232859"/>
              <a:gd name="connsiteY194" fmla="*/ 940366 h 1699043"/>
              <a:gd name="connsiteX195" fmla="*/ 7866538 w 10232859"/>
              <a:gd name="connsiteY195" fmla="*/ 955045 h 1699043"/>
              <a:gd name="connsiteX196" fmla="*/ 7912084 w 10232859"/>
              <a:gd name="connsiteY196" fmla="*/ 963800 h 1699043"/>
              <a:gd name="connsiteX197" fmla="*/ 7982264 w 10232859"/>
              <a:gd name="connsiteY197" fmla="*/ 975773 h 1699043"/>
              <a:gd name="connsiteX198" fmla="*/ 7991272 w 10232859"/>
              <a:gd name="connsiteY198" fmla="*/ 981104 h 1699043"/>
              <a:gd name="connsiteX199" fmla="*/ 8006496 w 10232859"/>
              <a:gd name="connsiteY199" fmla="*/ 972839 h 1699043"/>
              <a:gd name="connsiteX200" fmla="*/ 8034497 w 10232859"/>
              <a:gd name="connsiteY200" fmla="*/ 972054 h 1699043"/>
              <a:gd name="connsiteX201" fmla="*/ 8150881 w 10232859"/>
              <a:gd name="connsiteY201" fmla="*/ 990411 h 1699043"/>
              <a:gd name="connsiteX202" fmla="*/ 8172106 w 10232859"/>
              <a:gd name="connsiteY202" fmla="*/ 990512 h 1699043"/>
              <a:gd name="connsiteX203" fmla="*/ 8196076 w 10232859"/>
              <a:gd name="connsiteY203" fmla="*/ 1000078 h 1699043"/>
              <a:gd name="connsiteX204" fmla="*/ 8247463 w 10232859"/>
              <a:gd name="connsiteY204" fmla="*/ 1016332 h 1699043"/>
              <a:gd name="connsiteX205" fmla="*/ 8279272 w 10232859"/>
              <a:gd name="connsiteY205" fmla="*/ 1032921 h 1699043"/>
              <a:gd name="connsiteX206" fmla="*/ 8289611 w 10232859"/>
              <a:gd name="connsiteY206" fmla="*/ 1028630 h 1699043"/>
              <a:gd name="connsiteX207" fmla="*/ 8311483 w 10232859"/>
              <a:gd name="connsiteY207" fmla="*/ 1029399 h 1699043"/>
              <a:gd name="connsiteX208" fmla="*/ 8399489 w 10232859"/>
              <a:gd name="connsiteY208" fmla="*/ 1048562 h 1699043"/>
              <a:gd name="connsiteX209" fmla="*/ 8415973 w 10232859"/>
              <a:gd name="connsiteY209" fmla="*/ 1049660 h 1699043"/>
              <a:gd name="connsiteX210" fmla="*/ 8433326 w 10232859"/>
              <a:gd name="connsiteY210" fmla="*/ 1057881 h 1699043"/>
              <a:gd name="connsiteX211" fmla="*/ 8502328 w 10232859"/>
              <a:gd name="connsiteY211" fmla="*/ 1091498 h 1699043"/>
              <a:gd name="connsiteX212" fmla="*/ 8534346 w 10232859"/>
              <a:gd name="connsiteY212" fmla="*/ 1106980 h 1699043"/>
              <a:gd name="connsiteX213" fmla="*/ 8534980 w 10232859"/>
              <a:gd name="connsiteY213" fmla="*/ 1110861 h 1699043"/>
              <a:gd name="connsiteX214" fmla="*/ 8544104 w 10232859"/>
              <a:gd name="connsiteY214" fmla="*/ 1108406 h 1699043"/>
              <a:gd name="connsiteX215" fmla="*/ 8567742 w 10232859"/>
              <a:gd name="connsiteY215" fmla="*/ 1117590 h 1699043"/>
              <a:gd name="connsiteX216" fmla="*/ 8633779 w 10232859"/>
              <a:gd name="connsiteY216" fmla="*/ 1139226 h 1699043"/>
              <a:gd name="connsiteX217" fmla="*/ 8676965 w 10232859"/>
              <a:gd name="connsiteY217" fmla="*/ 1156949 h 1699043"/>
              <a:gd name="connsiteX218" fmla="*/ 8698944 w 10232859"/>
              <a:gd name="connsiteY218" fmla="*/ 1156939 h 1699043"/>
              <a:gd name="connsiteX219" fmla="*/ 8711456 w 10232859"/>
              <a:gd name="connsiteY219" fmla="*/ 1169217 h 1699043"/>
              <a:gd name="connsiteX220" fmla="*/ 8732793 w 10232859"/>
              <a:gd name="connsiteY220" fmla="*/ 1172972 h 1699043"/>
              <a:gd name="connsiteX221" fmla="*/ 8751897 w 10232859"/>
              <a:gd name="connsiteY221" fmla="*/ 1190886 h 1699043"/>
              <a:gd name="connsiteX222" fmla="*/ 8793564 w 10232859"/>
              <a:gd name="connsiteY222" fmla="*/ 1172572 h 1699043"/>
              <a:gd name="connsiteX223" fmla="*/ 8834270 w 10232859"/>
              <a:gd name="connsiteY223" fmla="*/ 1206624 h 1699043"/>
              <a:gd name="connsiteX224" fmla="*/ 8853872 w 10232859"/>
              <a:gd name="connsiteY224" fmla="*/ 1214714 h 1699043"/>
              <a:gd name="connsiteX225" fmla="*/ 8861901 w 10232859"/>
              <a:gd name="connsiteY225" fmla="*/ 1211375 h 1699043"/>
              <a:gd name="connsiteX226" fmla="*/ 8874168 w 10232859"/>
              <a:gd name="connsiteY226" fmla="*/ 1213967 h 1699043"/>
              <a:gd name="connsiteX227" fmla="*/ 8871123 w 10232859"/>
              <a:gd name="connsiteY227" fmla="*/ 1221160 h 1699043"/>
              <a:gd name="connsiteX228" fmla="*/ 8903537 w 10232859"/>
              <a:gd name="connsiteY228" fmla="*/ 1230588 h 1699043"/>
              <a:gd name="connsiteX229" fmla="*/ 8933767 w 10232859"/>
              <a:gd name="connsiteY229" fmla="*/ 1263368 h 1699043"/>
              <a:gd name="connsiteX230" fmla="*/ 8985765 w 10232859"/>
              <a:gd name="connsiteY230" fmla="*/ 1287664 h 1699043"/>
              <a:gd name="connsiteX231" fmla="*/ 9071444 w 10232859"/>
              <a:gd name="connsiteY231" fmla="*/ 1317305 h 1699043"/>
              <a:gd name="connsiteX232" fmla="*/ 9096711 w 10232859"/>
              <a:gd name="connsiteY232" fmla="*/ 1327777 h 1699043"/>
              <a:gd name="connsiteX233" fmla="*/ 9338853 w 10232859"/>
              <a:gd name="connsiteY233" fmla="*/ 1448046 h 1699043"/>
              <a:gd name="connsiteX234" fmla="*/ 9520814 w 10232859"/>
              <a:gd name="connsiteY234" fmla="*/ 1449827 h 1699043"/>
              <a:gd name="connsiteX235" fmla="*/ 9702271 w 10232859"/>
              <a:gd name="connsiteY235" fmla="*/ 1488553 h 1699043"/>
              <a:gd name="connsiteX236" fmla="*/ 9744273 w 10232859"/>
              <a:gd name="connsiteY236" fmla="*/ 1523512 h 1699043"/>
              <a:gd name="connsiteX237" fmla="*/ 9771903 w 10232859"/>
              <a:gd name="connsiteY237" fmla="*/ 1530034 h 1699043"/>
              <a:gd name="connsiteX238" fmla="*/ 9818565 w 10232859"/>
              <a:gd name="connsiteY238" fmla="*/ 1538545 h 1699043"/>
              <a:gd name="connsiteX239" fmla="*/ 9882202 w 10232859"/>
              <a:gd name="connsiteY239" fmla="*/ 1565888 h 1699043"/>
              <a:gd name="connsiteX240" fmla="*/ 10022025 w 10232859"/>
              <a:gd name="connsiteY240" fmla="*/ 1599696 h 1699043"/>
              <a:gd name="connsiteX241" fmla="*/ 10220406 w 10232859"/>
              <a:gd name="connsiteY241" fmla="*/ 1677005 h 1699043"/>
              <a:gd name="connsiteX242" fmla="*/ 10232859 w 10232859"/>
              <a:gd name="connsiteY242" fmla="*/ 1699043 h 1699043"/>
              <a:gd name="connsiteX243" fmla="*/ 0 w 10232859"/>
              <a:gd name="connsiteY243" fmla="*/ 1699043 h 1699043"/>
              <a:gd name="connsiteX244" fmla="*/ 0 w 10232859"/>
              <a:gd name="connsiteY244" fmla="*/ 21828 h 1699043"/>
              <a:gd name="connsiteX245" fmla="*/ 8097 w 10232859"/>
              <a:gd name="connsiteY245" fmla="*/ 24355 h 1699043"/>
              <a:gd name="connsiteX246" fmla="*/ 77128 w 10232859"/>
              <a:gd name="connsiteY246" fmla="*/ 6867 h 1699043"/>
              <a:gd name="connsiteX247" fmla="*/ 188338 w 10232859"/>
              <a:gd name="connsiteY247" fmla="*/ 5079 h 1699043"/>
              <a:gd name="connsiteX248" fmla="*/ 298809 w 10232859"/>
              <a:gd name="connsiteY248" fmla="*/ 6198 h 1699043"/>
              <a:gd name="connsiteX249" fmla="*/ 338985 w 10232859"/>
              <a:gd name="connsiteY249" fmla="*/ 8006 h 1699043"/>
              <a:gd name="connsiteX250" fmla="*/ 409815 w 10232859"/>
              <a:gd name="connsiteY25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35796 w 10232859"/>
              <a:gd name="connsiteY151" fmla="*/ 363143 h 1699043"/>
              <a:gd name="connsiteX152" fmla="*/ 6195166 w 10232859"/>
              <a:gd name="connsiteY152" fmla="*/ 360190 h 1699043"/>
              <a:gd name="connsiteX153" fmla="*/ 6216259 w 10232859"/>
              <a:gd name="connsiteY153" fmla="*/ 363365 h 1699043"/>
              <a:gd name="connsiteX154" fmla="*/ 6228331 w 10232859"/>
              <a:gd name="connsiteY154" fmla="*/ 364034 h 1699043"/>
              <a:gd name="connsiteX155" fmla="*/ 6229602 w 10232859"/>
              <a:gd name="connsiteY155" fmla="*/ 363414 h 1699043"/>
              <a:gd name="connsiteX156" fmla="*/ 6258988 w 10232859"/>
              <a:gd name="connsiteY156" fmla="*/ 378660 h 1699043"/>
              <a:gd name="connsiteX157" fmla="*/ 6264106 w 10232859"/>
              <a:gd name="connsiteY157" fmla="*/ 379141 h 1699043"/>
              <a:gd name="connsiteX158" fmla="*/ 6281703 w 10232859"/>
              <a:gd name="connsiteY158" fmla="*/ 391054 h 1699043"/>
              <a:gd name="connsiteX159" fmla="*/ 6291622 w 10232859"/>
              <a:gd name="connsiteY159" fmla="*/ 396155 h 1699043"/>
              <a:gd name="connsiteX160" fmla="*/ 6292712 w 10232859"/>
              <a:gd name="connsiteY160" fmla="*/ 399771 h 1699043"/>
              <a:gd name="connsiteX161" fmla="*/ 6308227 w 10232859"/>
              <a:gd name="connsiteY161" fmla="*/ 406196 h 1699043"/>
              <a:gd name="connsiteX162" fmla="*/ 6328981 w 10232859"/>
              <a:gd name="connsiteY162" fmla="*/ 409495 h 1699043"/>
              <a:gd name="connsiteX163" fmla="*/ 6368693 w 10232859"/>
              <a:gd name="connsiteY163" fmla="*/ 417845 h 1699043"/>
              <a:gd name="connsiteX164" fmla="*/ 6414811 w 10232859"/>
              <a:gd name="connsiteY164" fmla="*/ 452200 h 1699043"/>
              <a:gd name="connsiteX165" fmla="*/ 6467879 w 10232859"/>
              <a:gd name="connsiteY165" fmla="*/ 468248 h 1699043"/>
              <a:gd name="connsiteX166" fmla="*/ 6564351 w 10232859"/>
              <a:gd name="connsiteY166" fmla="*/ 537518 h 1699043"/>
              <a:gd name="connsiteX167" fmla="*/ 6711178 w 10232859"/>
              <a:gd name="connsiteY167" fmla="*/ 573610 h 1699043"/>
              <a:gd name="connsiteX168" fmla="*/ 6764036 w 10232859"/>
              <a:gd name="connsiteY168" fmla="*/ 588943 h 1699043"/>
              <a:gd name="connsiteX169" fmla="*/ 6858983 w 10232859"/>
              <a:gd name="connsiteY169" fmla="*/ 623723 h 1699043"/>
              <a:gd name="connsiteX170" fmla="*/ 6910661 w 10232859"/>
              <a:gd name="connsiteY170" fmla="*/ 634620 h 1699043"/>
              <a:gd name="connsiteX171" fmla="*/ 6944111 w 10232859"/>
              <a:gd name="connsiteY171" fmla="*/ 659502 h 1699043"/>
              <a:gd name="connsiteX172" fmla="*/ 6965771 w 10232859"/>
              <a:gd name="connsiteY172" fmla="*/ 659931 h 1699043"/>
              <a:gd name="connsiteX173" fmla="*/ 6969639 w 10232859"/>
              <a:gd name="connsiteY173" fmla="*/ 659837 h 1699043"/>
              <a:gd name="connsiteX174" fmla="*/ 6982242 w 10232859"/>
              <a:gd name="connsiteY174" fmla="*/ 663112 h 1699043"/>
              <a:gd name="connsiteX175" fmla="*/ 6989387 w 10232859"/>
              <a:gd name="connsiteY175" fmla="*/ 659474 h 1699043"/>
              <a:gd name="connsiteX176" fmla="*/ 7010930 w 10232859"/>
              <a:gd name="connsiteY176" fmla="*/ 661134 h 1699043"/>
              <a:gd name="connsiteX177" fmla="*/ 7033125 w 10232859"/>
              <a:gd name="connsiteY177" fmla="*/ 668436 h 1699043"/>
              <a:gd name="connsiteX178" fmla="*/ 7134461 w 10232859"/>
              <a:gd name="connsiteY178" fmla="*/ 708192 h 1699043"/>
              <a:gd name="connsiteX179" fmla="*/ 7197450 w 10232859"/>
              <a:gd name="connsiteY179" fmla="*/ 729094 h 1699043"/>
              <a:gd name="connsiteX180" fmla="*/ 7225084 w 10232859"/>
              <a:gd name="connsiteY180" fmla="*/ 732505 h 1699043"/>
              <a:gd name="connsiteX181" fmla="*/ 7261183 w 10232859"/>
              <a:gd name="connsiteY181" fmla="*/ 740313 h 1699043"/>
              <a:gd name="connsiteX182" fmla="*/ 7327760 w 10232859"/>
              <a:gd name="connsiteY182" fmla="*/ 750586 h 1699043"/>
              <a:gd name="connsiteX183" fmla="*/ 7412222 w 10232859"/>
              <a:gd name="connsiteY183" fmla="*/ 770487 h 1699043"/>
              <a:gd name="connsiteX184" fmla="*/ 7457904 w 10232859"/>
              <a:gd name="connsiteY184" fmla="*/ 804321 h 1699043"/>
              <a:gd name="connsiteX185" fmla="*/ 7465795 w 10232859"/>
              <a:gd name="connsiteY185" fmla="*/ 802598 h 1699043"/>
              <a:gd name="connsiteX186" fmla="*/ 7505046 w 10232859"/>
              <a:gd name="connsiteY186" fmla="*/ 816517 h 1699043"/>
              <a:gd name="connsiteX187" fmla="*/ 7623220 w 10232859"/>
              <a:gd name="connsiteY187" fmla="*/ 888520 h 1699043"/>
              <a:gd name="connsiteX188" fmla="*/ 7700458 w 10232859"/>
              <a:gd name="connsiteY188" fmla="*/ 915079 h 1699043"/>
              <a:gd name="connsiteX189" fmla="*/ 7730988 w 10232859"/>
              <a:gd name="connsiteY189" fmla="*/ 920756 h 1699043"/>
              <a:gd name="connsiteX190" fmla="*/ 7781942 w 10232859"/>
              <a:gd name="connsiteY190" fmla="*/ 930503 h 1699043"/>
              <a:gd name="connsiteX191" fmla="*/ 7827704 w 10232859"/>
              <a:gd name="connsiteY191" fmla="*/ 928558 h 1699043"/>
              <a:gd name="connsiteX192" fmla="*/ 7867270 w 10232859"/>
              <a:gd name="connsiteY192" fmla="*/ 940366 h 1699043"/>
              <a:gd name="connsiteX193" fmla="*/ 7866538 w 10232859"/>
              <a:gd name="connsiteY193" fmla="*/ 955045 h 1699043"/>
              <a:gd name="connsiteX194" fmla="*/ 7912084 w 10232859"/>
              <a:gd name="connsiteY194" fmla="*/ 963800 h 1699043"/>
              <a:gd name="connsiteX195" fmla="*/ 7982264 w 10232859"/>
              <a:gd name="connsiteY195" fmla="*/ 975773 h 1699043"/>
              <a:gd name="connsiteX196" fmla="*/ 7991272 w 10232859"/>
              <a:gd name="connsiteY196" fmla="*/ 981104 h 1699043"/>
              <a:gd name="connsiteX197" fmla="*/ 8006496 w 10232859"/>
              <a:gd name="connsiteY197" fmla="*/ 972839 h 1699043"/>
              <a:gd name="connsiteX198" fmla="*/ 8034497 w 10232859"/>
              <a:gd name="connsiteY198" fmla="*/ 972054 h 1699043"/>
              <a:gd name="connsiteX199" fmla="*/ 8150881 w 10232859"/>
              <a:gd name="connsiteY199" fmla="*/ 990411 h 1699043"/>
              <a:gd name="connsiteX200" fmla="*/ 8172106 w 10232859"/>
              <a:gd name="connsiteY200" fmla="*/ 990512 h 1699043"/>
              <a:gd name="connsiteX201" fmla="*/ 8196076 w 10232859"/>
              <a:gd name="connsiteY201" fmla="*/ 1000078 h 1699043"/>
              <a:gd name="connsiteX202" fmla="*/ 8247463 w 10232859"/>
              <a:gd name="connsiteY202" fmla="*/ 1016332 h 1699043"/>
              <a:gd name="connsiteX203" fmla="*/ 8279272 w 10232859"/>
              <a:gd name="connsiteY203" fmla="*/ 1032921 h 1699043"/>
              <a:gd name="connsiteX204" fmla="*/ 8289611 w 10232859"/>
              <a:gd name="connsiteY204" fmla="*/ 1028630 h 1699043"/>
              <a:gd name="connsiteX205" fmla="*/ 8311483 w 10232859"/>
              <a:gd name="connsiteY205" fmla="*/ 1029399 h 1699043"/>
              <a:gd name="connsiteX206" fmla="*/ 8399489 w 10232859"/>
              <a:gd name="connsiteY206" fmla="*/ 1048562 h 1699043"/>
              <a:gd name="connsiteX207" fmla="*/ 8415973 w 10232859"/>
              <a:gd name="connsiteY207" fmla="*/ 1049660 h 1699043"/>
              <a:gd name="connsiteX208" fmla="*/ 8433326 w 10232859"/>
              <a:gd name="connsiteY208" fmla="*/ 1057881 h 1699043"/>
              <a:gd name="connsiteX209" fmla="*/ 8502328 w 10232859"/>
              <a:gd name="connsiteY209" fmla="*/ 1091498 h 1699043"/>
              <a:gd name="connsiteX210" fmla="*/ 8534346 w 10232859"/>
              <a:gd name="connsiteY210" fmla="*/ 1106980 h 1699043"/>
              <a:gd name="connsiteX211" fmla="*/ 8534980 w 10232859"/>
              <a:gd name="connsiteY211" fmla="*/ 1110861 h 1699043"/>
              <a:gd name="connsiteX212" fmla="*/ 8544104 w 10232859"/>
              <a:gd name="connsiteY212" fmla="*/ 1108406 h 1699043"/>
              <a:gd name="connsiteX213" fmla="*/ 8567742 w 10232859"/>
              <a:gd name="connsiteY213" fmla="*/ 1117590 h 1699043"/>
              <a:gd name="connsiteX214" fmla="*/ 8633779 w 10232859"/>
              <a:gd name="connsiteY214" fmla="*/ 1139226 h 1699043"/>
              <a:gd name="connsiteX215" fmla="*/ 8676965 w 10232859"/>
              <a:gd name="connsiteY215" fmla="*/ 1156949 h 1699043"/>
              <a:gd name="connsiteX216" fmla="*/ 8698944 w 10232859"/>
              <a:gd name="connsiteY216" fmla="*/ 1156939 h 1699043"/>
              <a:gd name="connsiteX217" fmla="*/ 8711456 w 10232859"/>
              <a:gd name="connsiteY217" fmla="*/ 1169217 h 1699043"/>
              <a:gd name="connsiteX218" fmla="*/ 8732793 w 10232859"/>
              <a:gd name="connsiteY218" fmla="*/ 1172972 h 1699043"/>
              <a:gd name="connsiteX219" fmla="*/ 8751897 w 10232859"/>
              <a:gd name="connsiteY219" fmla="*/ 1190886 h 1699043"/>
              <a:gd name="connsiteX220" fmla="*/ 8793564 w 10232859"/>
              <a:gd name="connsiteY220" fmla="*/ 1172572 h 1699043"/>
              <a:gd name="connsiteX221" fmla="*/ 8834270 w 10232859"/>
              <a:gd name="connsiteY221" fmla="*/ 1206624 h 1699043"/>
              <a:gd name="connsiteX222" fmla="*/ 8853872 w 10232859"/>
              <a:gd name="connsiteY222" fmla="*/ 1214714 h 1699043"/>
              <a:gd name="connsiteX223" fmla="*/ 8861901 w 10232859"/>
              <a:gd name="connsiteY223" fmla="*/ 1211375 h 1699043"/>
              <a:gd name="connsiteX224" fmla="*/ 8874168 w 10232859"/>
              <a:gd name="connsiteY224" fmla="*/ 1213967 h 1699043"/>
              <a:gd name="connsiteX225" fmla="*/ 8871123 w 10232859"/>
              <a:gd name="connsiteY225" fmla="*/ 1221160 h 1699043"/>
              <a:gd name="connsiteX226" fmla="*/ 8903537 w 10232859"/>
              <a:gd name="connsiteY226" fmla="*/ 1230588 h 1699043"/>
              <a:gd name="connsiteX227" fmla="*/ 8933767 w 10232859"/>
              <a:gd name="connsiteY227" fmla="*/ 1263368 h 1699043"/>
              <a:gd name="connsiteX228" fmla="*/ 8985765 w 10232859"/>
              <a:gd name="connsiteY228" fmla="*/ 1287664 h 1699043"/>
              <a:gd name="connsiteX229" fmla="*/ 9071444 w 10232859"/>
              <a:gd name="connsiteY229" fmla="*/ 1317305 h 1699043"/>
              <a:gd name="connsiteX230" fmla="*/ 9096711 w 10232859"/>
              <a:gd name="connsiteY230" fmla="*/ 1327777 h 1699043"/>
              <a:gd name="connsiteX231" fmla="*/ 9338853 w 10232859"/>
              <a:gd name="connsiteY231" fmla="*/ 1448046 h 1699043"/>
              <a:gd name="connsiteX232" fmla="*/ 9520814 w 10232859"/>
              <a:gd name="connsiteY232" fmla="*/ 1449827 h 1699043"/>
              <a:gd name="connsiteX233" fmla="*/ 9702271 w 10232859"/>
              <a:gd name="connsiteY233" fmla="*/ 1488553 h 1699043"/>
              <a:gd name="connsiteX234" fmla="*/ 9744273 w 10232859"/>
              <a:gd name="connsiteY234" fmla="*/ 1523512 h 1699043"/>
              <a:gd name="connsiteX235" fmla="*/ 9771903 w 10232859"/>
              <a:gd name="connsiteY235" fmla="*/ 1530034 h 1699043"/>
              <a:gd name="connsiteX236" fmla="*/ 9818565 w 10232859"/>
              <a:gd name="connsiteY236" fmla="*/ 1538545 h 1699043"/>
              <a:gd name="connsiteX237" fmla="*/ 9882202 w 10232859"/>
              <a:gd name="connsiteY237" fmla="*/ 1565888 h 1699043"/>
              <a:gd name="connsiteX238" fmla="*/ 10022025 w 10232859"/>
              <a:gd name="connsiteY238" fmla="*/ 1599696 h 1699043"/>
              <a:gd name="connsiteX239" fmla="*/ 10220406 w 10232859"/>
              <a:gd name="connsiteY239" fmla="*/ 1677005 h 1699043"/>
              <a:gd name="connsiteX240" fmla="*/ 10232859 w 10232859"/>
              <a:gd name="connsiteY240" fmla="*/ 1699043 h 1699043"/>
              <a:gd name="connsiteX241" fmla="*/ 0 w 10232859"/>
              <a:gd name="connsiteY241" fmla="*/ 1699043 h 1699043"/>
              <a:gd name="connsiteX242" fmla="*/ 0 w 10232859"/>
              <a:gd name="connsiteY242" fmla="*/ 21828 h 1699043"/>
              <a:gd name="connsiteX243" fmla="*/ 8097 w 10232859"/>
              <a:gd name="connsiteY243" fmla="*/ 24355 h 1699043"/>
              <a:gd name="connsiteX244" fmla="*/ 77128 w 10232859"/>
              <a:gd name="connsiteY244" fmla="*/ 6867 h 1699043"/>
              <a:gd name="connsiteX245" fmla="*/ 188338 w 10232859"/>
              <a:gd name="connsiteY245" fmla="*/ 5079 h 1699043"/>
              <a:gd name="connsiteX246" fmla="*/ 298809 w 10232859"/>
              <a:gd name="connsiteY246" fmla="*/ 6198 h 1699043"/>
              <a:gd name="connsiteX247" fmla="*/ 338985 w 10232859"/>
              <a:gd name="connsiteY247" fmla="*/ 8006 h 1699043"/>
              <a:gd name="connsiteX248" fmla="*/ 409815 w 10232859"/>
              <a:gd name="connsiteY248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95166 w 10232859"/>
              <a:gd name="connsiteY151" fmla="*/ 360190 h 1699043"/>
              <a:gd name="connsiteX152" fmla="*/ 6216259 w 10232859"/>
              <a:gd name="connsiteY152" fmla="*/ 363365 h 1699043"/>
              <a:gd name="connsiteX153" fmla="*/ 6228331 w 10232859"/>
              <a:gd name="connsiteY153" fmla="*/ 364034 h 1699043"/>
              <a:gd name="connsiteX154" fmla="*/ 6229602 w 10232859"/>
              <a:gd name="connsiteY154" fmla="*/ 363414 h 1699043"/>
              <a:gd name="connsiteX155" fmla="*/ 6258988 w 10232859"/>
              <a:gd name="connsiteY155" fmla="*/ 378660 h 1699043"/>
              <a:gd name="connsiteX156" fmla="*/ 6264106 w 10232859"/>
              <a:gd name="connsiteY156" fmla="*/ 379141 h 1699043"/>
              <a:gd name="connsiteX157" fmla="*/ 6281703 w 10232859"/>
              <a:gd name="connsiteY157" fmla="*/ 391054 h 1699043"/>
              <a:gd name="connsiteX158" fmla="*/ 6291622 w 10232859"/>
              <a:gd name="connsiteY158" fmla="*/ 396155 h 1699043"/>
              <a:gd name="connsiteX159" fmla="*/ 6292712 w 10232859"/>
              <a:gd name="connsiteY159" fmla="*/ 399771 h 1699043"/>
              <a:gd name="connsiteX160" fmla="*/ 6308227 w 10232859"/>
              <a:gd name="connsiteY160" fmla="*/ 406196 h 1699043"/>
              <a:gd name="connsiteX161" fmla="*/ 6328981 w 10232859"/>
              <a:gd name="connsiteY161" fmla="*/ 409495 h 1699043"/>
              <a:gd name="connsiteX162" fmla="*/ 6368693 w 10232859"/>
              <a:gd name="connsiteY162" fmla="*/ 417845 h 1699043"/>
              <a:gd name="connsiteX163" fmla="*/ 6414811 w 10232859"/>
              <a:gd name="connsiteY163" fmla="*/ 452200 h 1699043"/>
              <a:gd name="connsiteX164" fmla="*/ 6467879 w 10232859"/>
              <a:gd name="connsiteY164" fmla="*/ 468248 h 1699043"/>
              <a:gd name="connsiteX165" fmla="*/ 6564351 w 10232859"/>
              <a:gd name="connsiteY165" fmla="*/ 537518 h 1699043"/>
              <a:gd name="connsiteX166" fmla="*/ 6711178 w 10232859"/>
              <a:gd name="connsiteY166" fmla="*/ 573610 h 1699043"/>
              <a:gd name="connsiteX167" fmla="*/ 6764036 w 10232859"/>
              <a:gd name="connsiteY167" fmla="*/ 588943 h 1699043"/>
              <a:gd name="connsiteX168" fmla="*/ 6858983 w 10232859"/>
              <a:gd name="connsiteY168" fmla="*/ 623723 h 1699043"/>
              <a:gd name="connsiteX169" fmla="*/ 6910661 w 10232859"/>
              <a:gd name="connsiteY169" fmla="*/ 634620 h 1699043"/>
              <a:gd name="connsiteX170" fmla="*/ 6944111 w 10232859"/>
              <a:gd name="connsiteY170" fmla="*/ 659502 h 1699043"/>
              <a:gd name="connsiteX171" fmla="*/ 6965771 w 10232859"/>
              <a:gd name="connsiteY171" fmla="*/ 659931 h 1699043"/>
              <a:gd name="connsiteX172" fmla="*/ 6969639 w 10232859"/>
              <a:gd name="connsiteY172" fmla="*/ 659837 h 1699043"/>
              <a:gd name="connsiteX173" fmla="*/ 6982242 w 10232859"/>
              <a:gd name="connsiteY173" fmla="*/ 663112 h 1699043"/>
              <a:gd name="connsiteX174" fmla="*/ 6989387 w 10232859"/>
              <a:gd name="connsiteY174" fmla="*/ 659474 h 1699043"/>
              <a:gd name="connsiteX175" fmla="*/ 7010930 w 10232859"/>
              <a:gd name="connsiteY175" fmla="*/ 661134 h 1699043"/>
              <a:gd name="connsiteX176" fmla="*/ 7033125 w 10232859"/>
              <a:gd name="connsiteY176" fmla="*/ 668436 h 1699043"/>
              <a:gd name="connsiteX177" fmla="*/ 7134461 w 10232859"/>
              <a:gd name="connsiteY177" fmla="*/ 708192 h 1699043"/>
              <a:gd name="connsiteX178" fmla="*/ 7197450 w 10232859"/>
              <a:gd name="connsiteY178" fmla="*/ 729094 h 1699043"/>
              <a:gd name="connsiteX179" fmla="*/ 7225084 w 10232859"/>
              <a:gd name="connsiteY179" fmla="*/ 732505 h 1699043"/>
              <a:gd name="connsiteX180" fmla="*/ 7261183 w 10232859"/>
              <a:gd name="connsiteY180" fmla="*/ 740313 h 1699043"/>
              <a:gd name="connsiteX181" fmla="*/ 7327760 w 10232859"/>
              <a:gd name="connsiteY181" fmla="*/ 750586 h 1699043"/>
              <a:gd name="connsiteX182" fmla="*/ 7412222 w 10232859"/>
              <a:gd name="connsiteY182" fmla="*/ 770487 h 1699043"/>
              <a:gd name="connsiteX183" fmla="*/ 7457904 w 10232859"/>
              <a:gd name="connsiteY183" fmla="*/ 804321 h 1699043"/>
              <a:gd name="connsiteX184" fmla="*/ 7465795 w 10232859"/>
              <a:gd name="connsiteY184" fmla="*/ 802598 h 1699043"/>
              <a:gd name="connsiteX185" fmla="*/ 7505046 w 10232859"/>
              <a:gd name="connsiteY185" fmla="*/ 816517 h 1699043"/>
              <a:gd name="connsiteX186" fmla="*/ 7623220 w 10232859"/>
              <a:gd name="connsiteY186" fmla="*/ 888520 h 1699043"/>
              <a:gd name="connsiteX187" fmla="*/ 7700458 w 10232859"/>
              <a:gd name="connsiteY187" fmla="*/ 915079 h 1699043"/>
              <a:gd name="connsiteX188" fmla="*/ 7730988 w 10232859"/>
              <a:gd name="connsiteY188" fmla="*/ 920756 h 1699043"/>
              <a:gd name="connsiteX189" fmla="*/ 7781942 w 10232859"/>
              <a:gd name="connsiteY189" fmla="*/ 930503 h 1699043"/>
              <a:gd name="connsiteX190" fmla="*/ 7827704 w 10232859"/>
              <a:gd name="connsiteY190" fmla="*/ 928558 h 1699043"/>
              <a:gd name="connsiteX191" fmla="*/ 7867270 w 10232859"/>
              <a:gd name="connsiteY191" fmla="*/ 940366 h 1699043"/>
              <a:gd name="connsiteX192" fmla="*/ 7866538 w 10232859"/>
              <a:gd name="connsiteY192" fmla="*/ 955045 h 1699043"/>
              <a:gd name="connsiteX193" fmla="*/ 7912084 w 10232859"/>
              <a:gd name="connsiteY193" fmla="*/ 963800 h 1699043"/>
              <a:gd name="connsiteX194" fmla="*/ 7982264 w 10232859"/>
              <a:gd name="connsiteY194" fmla="*/ 975773 h 1699043"/>
              <a:gd name="connsiteX195" fmla="*/ 7991272 w 10232859"/>
              <a:gd name="connsiteY195" fmla="*/ 981104 h 1699043"/>
              <a:gd name="connsiteX196" fmla="*/ 8006496 w 10232859"/>
              <a:gd name="connsiteY196" fmla="*/ 972839 h 1699043"/>
              <a:gd name="connsiteX197" fmla="*/ 8034497 w 10232859"/>
              <a:gd name="connsiteY197" fmla="*/ 972054 h 1699043"/>
              <a:gd name="connsiteX198" fmla="*/ 8150881 w 10232859"/>
              <a:gd name="connsiteY198" fmla="*/ 990411 h 1699043"/>
              <a:gd name="connsiteX199" fmla="*/ 8172106 w 10232859"/>
              <a:gd name="connsiteY199" fmla="*/ 990512 h 1699043"/>
              <a:gd name="connsiteX200" fmla="*/ 8196076 w 10232859"/>
              <a:gd name="connsiteY200" fmla="*/ 1000078 h 1699043"/>
              <a:gd name="connsiteX201" fmla="*/ 8247463 w 10232859"/>
              <a:gd name="connsiteY201" fmla="*/ 1016332 h 1699043"/>
              <a:gd name="connsiteX202" fmla="*/ 8279272 w 10232859"/>
              <a:gd name="connsiteY202" fmla="*/ 1032921 h 1699043"/>
              <a:gd name="connsiteX203" fmla="*/ 8289611 w 10232859"/>
              <a:gd name="connsiteY203" fmla="*/ 1028630 h 1699043"/>
              <a:gd name="connsiteX204" fmla="*/ 8311483 w 10232859"/>
              <a:gd name="connsiteY204" fmla="*/ 1029399 h 1699043"/>
              <a:gd name="connsiteX205" fmla="*/ 8399489 w 10232859"/>
              <a:gd name="connsiteY205" fmla="*/ 1048562 h 1699043"/>
              <a:gd name="connsiteX206" fmla="*/ 8415973 w 10232859"/>
              <a:gd name="connsiteY206" fmla="*/ 1049660 h 1699043"/>
              <a:gd name="connsiteX207" fmla="*/ 8433326 w 10232859"/>
              <a:gd name="connsiteY207" fmla="*/ 1057881 h 1699043"/>
              <a:gd name="connsiteX208" fmla="*/ 8502328 w 10232859"/>
              <a:gd name="connsiteY208" fmla="*/ 1091498 h 1699043"/>
              <a:gd name="connsiteX209" fmla="*/ 8534346 w 10232859"/>
              <a:gd name="connsiteY209" fmla="*/ 1106980 h 1699043"/>
              <a:gd name="connsiteX210" fmla="*/ 8534980 w 10232859"/>
              <a:gd name="connsiteY210" fmla="*/ 1110861 h 1699043"/>
              <a:gd name="connsiteX211" fmla="*/ 8544104 w 10232859"/>
              <a:gd name="connsiteY211" fmla="*/ 1108406 h 1699043"/>
              <a:gd name="connsiteX212" fmla="*/ 8567742 w 10232859"/>
              <a:gd name="connsiteY212" fmla="*/ 1117590 h 1699043"/>
              <a:gd name="connsiteX213" fmla="*/ 8633779 w 10232859"/>
              <a:gd name="connsiteY213" fmla="*/ 1139226 h 1699043"/>
              <a:gd name="connsiteX214" fmla="*/ 8676965 w 10232859"/>
              <a:gd name="connsiteY214" fmla="*/ 1156949 h 1699043"/>
              <a:gd name="connsiteX215" fmla="*/ 8698944 w 10232859"/>
              <a:gd name="connsiteY215" fmla="*/ 1156939 h 1699043"/>
              <a:gd name="connsiteX216" fmla="*/ 8711456 w 10232859"/>
              <a:gd name="connsiteY216" fmla="*/ 1169217 h 1699043"/>
              <a:gd name="connsiteX217" fmla="*/ 8732793 w 10232859"/>
              <a:gd name="connsiteY217" fmla="*/ 1172972 h 1699043"/>
              <a:gd name="connsiteX218" fmla="*/ 8751897 w 10232859"/>
              <a:gd name="connsiteY218" fmla="*/ 1190886 h 1699043"/>
              <a:gd name="connsiteX219" fmla="*/ 8793564 w 10232859"/>
              <a:gd name="connsiteY219" fmla="*/ 1172572 h 1699043"/>
              <a:gd name="connsiteX220" fmla="*/ 8834270 w 10232859"/>
              <a:gd name="connsiteY220" fmla="*/ 1206624 h 1699043"/>
              <a:gd name="connsiteX221" fmla="*/ 8853872 w 10232859"/>
              <a:gd name="connsiteY221" fmla="*/ 1214714 h 1699043"/>
              <a:gd name="connsiteX222" fmla="*/ 8861901 w 10232859"/>
              <a:gd name="connsiteY222" fmla="*/ 1211375 h 1699043"/>
              <a:gd name="connsiteX223" fmla="*/ 8874168 w 10232859"/>
              <a:gd name="connsiteY223" fmla="*/ 1213967 h 1699043"/>
              <a:gd name="connsiteX224" fmla="*/ 8871123 w 10232859"/>
              <a:gd name="connsiteY224" fmla="*/ 1221160 h 1699043"/>
              <a:gd name="connsiteX225" fmla="*/ 8903537 w 10232859"/>
              <a:gd name="connsiteY225" fmla="*/ 1230588 h 1699043"/>
              <a:gd name="connsiteX226" fmla="*/ 8933767 w 10232859"/>
              <a:gd name="connsiteY226" fmla="*/ 1263368 h 1699043"/>
              <a:gd name="connsiteX227" fmla="*/ 8985765 w 10232859"/>
              <a:gd name="connsiteY227" fmla="*/ 1287664 h 1699043"/>
              <a:gd name="connsiteX228" fmla="*/ 9071444 w 10232859"/>
              <a:gd name="connsiteY228" fmla="*/ 1317305 h 1699043"/>
              <a:gd name="connsiteX229" fmla="*/ 9096711 w 10232859"/>
              <a:gd name="connsiteY229" fmla="*/ 1327777 h 1699043"/>
              <a:gd name="connsiteX230" fmla="*/ 9338853 w 10232859"/>
              <a:gd name="connsiteY230" fmla="*/ 1448046 h 1699043"/>
              <a:gd name="connsiteX231" fmla="*/ 9520814 w 10232859"/>
              <a:gd name="connsiteY231" fmla="*/ 1449827 h 1699043"/>
              <a:gd name="connsiteX232" fmla="*/ 9702271 w 10232859"/>
              <a:gd name="connsiteY232" fmla="*/ 1488553 h 1699043"/>
              <a:gd name="connsiteX233" fmla="*/ 9744273 w 10232859"/>
              <a:gd name="connsiteY233" fmla="*/ 1523512 h 1699043"/>
              <a:gd name="connsiteX234" fmla="*/ 9771903 w 10232859"/>
              <a:gd name="connsiteY234" fmla="*/ 1530034 h 1699043"/>
              <a:gd name="connsiteX235" fmla="*/ 9818565 w 10232859"/>
              <a:gd name="connsiteY235" fmla="*/ 1538545 h 1699043"/>
              <a:gd name="connsiteX236" fmla="*/ 9882202 w 10232859"/>
              <a:gd name="connsiteY236" fmla="*/ 1565888 h 1699043"/>
              <a:gd name="connsiteX237" fmla="*/ 10022025 w 10232859"/>
              <a:gd name="connsiteY237" fmla="*/ 1599696 h 1699043"/>
              <a:gd name="connsiteX238" fmla="*/ 10220406 w 10232859"/>
              <a:gd name="connsiteY238" fmla="*/ 1677005 h 1699043"/>
              <a:gd name="connsiteX239" fmla="*/ 10232859 w 10232859"/>
              <a:gd name="connsiteY239" fmla="*/ 1699043 h 1699043"/>
              <a:gd name="connsiteX240" fmla="*/ 0 w 10232859"/>
              <a:gd name="connsiteY240" fmla="*/ 1699043 h 1699043"/>
              <a:gd name="connsiteX241" fmla="*/ 0 w 10232859"/>
              <a:gd name="connsiteY241" fmla="*/ 21828 h 1699043"/>
              <a:gd name="connsiteX242" fmla="*/ 8097 w 10232859"/>
              <a:gd name="connsiteY242" fmla="*/ 24355 h 1699043"/>
              <a:gd name="connsiteX243" fmla="*/ 77128 w 10232859"/>
              <a:gd name="connsiteY243" fmla="*/ 6867 h 1699043"/>
              <a:gd name="connsiteX244" fmla="*/ 188338 w 10232859"/>
              <a:gd name="connsiteY244" fmla="*/ 5079 h 1699043"/>
              <a:gd name="connsiteX245" fmla="*/ 298809 w 10232859"/>
              <a:gd name="connsiteY245" fmla="*/ 6198 h 1699043"/>
              <a:gd name="connsiteX246" fmla="*/ 338985 w 10232859"/>
              <a:gd name="connsiteY246" fmla="*/ 8006 h 1699043"/>
              <a:gd name="connsiteX247" fmla="*/ 409815 w 10232859"/>
              <a:gd name="connsiteY247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6073281 w 10232859"/>
              <a:gd name="connsiteY147" fmla="*/ 334316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6538 w 10232859"/>
              <a:gd name="connsiteY190" fmla="*/ 955045 h 1699043"/>
              <a:gd name="connsiteX191" fmla="*/ 7912084 w 10232859"/>
              <a:gd name="connsiteY191" fmla="*/ 963800 h 1699043"/>
              <a:gd name="connsiteX192" fmla="*/ 7982264 w 10232859"/>
              <a:gd name="connsiteY192" fmla="*/ 975773 h 1699043"/>
              <a:gd name="connsiteX193" fmla="*/ 7991272 w 10232859"/>
              <a:gd name="connsiteY193" fmla="*/ 981104 h 1699043"/>
              <a:gd name="connsiteX194" fmla="*/ 8006496 w 10232859"/>
              <a:gd name="connsiteY194" fmla="*/ 972839 h 1699043"/>
              <a:gd name="connsiteX195" fmla="*/ 8034497 w 10232859"/>
              <a:gd name="connsiteY195" fmla="*/ 972054 h 1699043"/>
              <a:gd name="connsiteX196" fmla="*/ 8150881 w 10232859"/>
              <a:gd name="connsiteY196" fmla="*/ 990411 h 1699043"/>
              <a:gd name="connsiteX197" fmla="*/ 8172106 w 10232859"/>
              <a:gd name="connsiteY197" fmla="*/ 990512 h 1699043"/>
              <a:gd name="connsiteX198" fmla="*/ 8196076 w 10232859"/>
              <a:gd name="connsiteY198" fmla="*/ 1000078 h 1699043"/>
              <a:gd name="connsiteX199" fmla="*/ 8247463 w 10232859"/>
              <a:gd name="connsiteY199" fmla="*/ 1016332 h 1699043"/>
              <a:gd name="connsiteX200" fmla="*/ 8279272 w 10232859"/>
              <a:gd name="connsiteY200" fmla="*/ 1032921 h 1699043"/>
              <a:gd name="connsiteX201" fmla="*/ 8289611 w 10232859"/>
              <a:gd name="connsiteY201" fmla="*/ 1028630 h 1699043"/>
              <a:gd name="connsiteX202" fmla="*/ 8311483 w 10232859"/>
              <a:gd name="connsiteY202" fmla="*/ 1029399 h 1699043"/>
              <a:gd name="connsiteX203" fmla="*/ 8399489 w 10232859"/>
              <a:gd name="connsiteY203" fmla="*/ 1048562 h 1699043"/>
              <a:gd name="connsiteX204" fmla="*/ 8415973 w 10232859"/>
              <a:gd name="connsiteY204" fmla="*/ 1049660 h 1699043"/>
              <a:gd name="connsiteX205" fmla="*/ 8433326 w 10232859"/>
              <a:gd name="connsiteY205" fmla="*/ 1057881 h 1699043"/>
              <a:gd name="connsiteX206" fmla="*/ 8502328 w 10232859"/>
              <a:gd name="connsiteY206" fmla="*/ 1091498 h 1699043"/>
              <a:gd name="connsiteX207" fmla="*/ 8534346 w 10232859"/>
              <a:gd name="connsiteY207" fmla="*/ 1106980 h 1699043"/>
              <a:gd name="connsiteX208" fmla="*/ 8534980 w 10232859"/>
              <a:gd name="connsiteY208" fmla="*/ 1110861 h 1699043"/>
              <a:gd name="connsiteX209" fmla="*/ 8544104 w 10232859"/>
              <a:gd name="connsiteY209" fmla="*/ 1108406 h 1699043"/>
              <a:gd name="connsiteX210" fmla="*/ 8567742 w 10232859"/>
              <a:gd name="connsiteY210" fmla="*/ 1117590 h 1699043"/>
              <a:gd name="connsiteX211" fmla="*/ 8633779 w 10232859"/>
              <a:gd name="connsiteY211" fmla="*/ 1139226 h 1699043"/>
              <a:gd name="connsiteX212" fmla="*/ 8676965 w 10232859"/>
              <a:gd name="connsiteY212" fmla="*/ 1156949 h 1699043"/>
              <a:gd name="connsiteX213" fmla="*/ 8698944 w 10232859"/>
              <a:gd name="connsiteY213" fmla="*/ 1156939 h 1699043"/>
              <a:gd name="connsiteX214" fmla="*/ 8711456 w 10232859"/>
              <a:gd name="connsiteY214" fmla="*/ 1169217 h 1699043"/>
              <a:gd name="connsiteX215" fmla="*/ 8732793 w 10232859"/>
              <a:gd name="connsiteY215" fmla="*/ 1172972 h 1699043"/>
              <a:gd name="connsiteX216" fmla="*/ 8751897 w 10232859"/>
              <a:gd name="connsiteY216" fmla="*/ 1190886 h 1699043"/>
              <a:gd name="connsiteX217" fmla="*/ 8793564 w 10232859"/>
              <a:gd name="connsiteY217" fmla="*/ 1172572 h 1699043"/>
              <a:gd name="connsiteX218" fmla="*/ 8834270 w 10232859"/>
              <a:gd name="connsiteY218" fmla="*/ 1206624 h 1699043"/>
              <a:gd name="connsiteX219" fmla="*/ 8853872 w 10232859"/>
              <a:gd name="connsiteY219" fmla="*/ 1214714 h 1699043"/>
              <a:gd name="connsiteX220" fmla="*/ 8861901 w 10232859"/>
              <a:gd name="connsiteY220" fmla="*/ 1211375 h 1699043"/>
              <a:gd name="connsiteX221" fmla="*/ 8874168 w 10232859"/>
              <a:gd name="connsiteY221" fmla="*/ 1213967 h 1699043"/>
              <a:gd name="connsiteX222" fmla="*/ 8871123 w 10232859"/>
              <a:gd name="connsiteY222" fmla="*/ 1221160 h 1699043"/>
              <a:gd name="connsiteX223" fmla="*/ 8903537 w 10232859"/>
              <a:gd name="connsiteY223" fmla="*/ 1230588 h 1699043"/>
              <a:gd name="connsiteX224" fmla="*/ 8933767 w 10232859"/>
              <a:gd name="connsiteY224" fmla="*/ 1263368 h 1699043"/>
              <a:gd name="connsiteX225" fmla="*/ 8985765 w 10232859"/>
              <a:gd name="connsiteY225" fmla="*/ 1287664 h 1699043"/>
              <a:gd name="connsiteX226" fmla="*/ 9071444 w 10232859"/>
              <a:gd name="connsiteY226" fmla="*/ 1317305 h 1699043"/>
              <a:gd name="connsiteX227" fmla="*/ 9096711 w 10232859"/>
              <a:gd name="connsiteY227" fmla="*/ 1327777 h 1699043"/>
              <a:gd name="connsiteX228" fmla="*/ 9338853 w 10232859"/>
              <a:gd name="connsiteY228" fmla="*/ 1448046 h 1699043"/>
              <a:gd name="connsiteX229" fmla="*/ 9520814 w 10232859"/>
              <a:gd name="connsiteY229" fmla="*/ 1449827 h 1699043"/>
              <a:gd name="connsiteX230" fmla="*/ 9702271 w 10232859"/>
              <a:gd name="connsiteY230" fmla="*/ 1488553 h 1699043"/>
              <a:gd name="connsiteX231" fmla="*/ 9744273 w 10232859"/>
              <a:gd name="connsiteY231" fmla="*/ 1523512 h 1699043"/>
              <a:gd name="connsiteX232" fmla="*/ 9771903 w 10232859"/>
              <a:gd name="connsiteY232" fmla="*/ 1530034 h 1699043"/>
              <a:gd name="connsiteX233" fmla="*/ 9818565 w 10232859"/>
              <a:gd name="connsiteY233" fmla="*/ 1538545 h 1699043"/>
              <a:gd name="connsiteX234" fmla="*/ 9882202 w 10232859"/>
              <a:gd name="connsiteY234" fmla="*/ 1565888 h 1699043"/>
              <a:gd name="connsiteX235" fmla="*/ 10022025 w 10232859"/>
              <a:gd name="connsiteY235" fmla="*/ 1599696 h 1699043"/>
              <a:gd name="connsiteX236" fmla="*/ 10220406 w 10232859"/>
              <a:gd name="connsiteY236" fmla="*/ 1677005 h 1699043"/>
              <a:gd name="connsiteX237" fmla="*/ 10232859 w 10232859"/>
              <a:gd name="connsiteY237" fmla="*/ 1699043 h 1699043"/>
              <a:gd name="connsiteX238" fmla="*/ 0 w 10232859"/>
              <a:gd name="connsiteY238" fmla="*/ 1699043 h 1699043"/>
              <a:gd name="connsiteX239" fmla="*/ 0 w 10232859"/>
              <a:gd name="connsiteY239" fmla="*/ 21828 h 1699043"/>
              <a:gd name="connsiteX240" fmla="*/ 8097 w 10232859"/>
              <a:gd name="connsiteY240" fmla="*/ 24355 h 1699043"/>
              <a:gd name="connsiteX241" fmla="*/ 77128 w 10232859"/>
              <a:gd name="connsiteY241" fmla="*/ 6867 h 1699043"/>
              <a:gd name="connsiteX242" fmla="*/ 188338 w 10232859"/>
              <a:gd name="connsiteY242" fmla="*/ 5079 h 1699043"/>
              <a:gd name="connsiteX243" fmla="*/ 298809 w 10232859"/>
              <a:gd name="connsiteY243" fmla="*/ 6198 h 1699043"/>
              <a:gd name="connsiteX244" fmla="*/ 338985 w 10232859"/>
              <a:gd name="connsiteY244" fmla="*/ 8006 h 1699043"/>
              <a:gd name="connsiteX245" fmla="*/ 409815 w 10232859"/>
              <a:gd name="connsiteY245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034497 w 10232859"/>
              <a:gd name="connsiteY194" fmla="*/ 972054 h 1699043"/>
              <a:gd name="connsiteX195" fmla="*/ 8150881 w 10232859"/>
              <a:gd name="connsiteY195" fmla="*/ 990411 h 1699043"/>
              <a:gd name="connsiteX196" fmla="*/ 8172106 w 10232859"/>
              <a:gd name="connsiteY196" fmla="*/ 990512 h 1699043"/>
              <a:gd name="connsiteX197" fmla="*/ 8196076 w 10232859"/>
              <a:gd name="connsiteY197" fmla="*/ 1000078 h 1699043"/>
              <a:gd name="connsiteX198" fmla="*/ 8247463 w 10232859"/>
              <a:gd name="connsiteY198" fmla="*/ 1016332 h 1699043"/>
              <a:gd name="connsiteX199" fmla="*/ 8279272 w 10232859"/>
              <a:gd name="connsiteY199" fmla="*/ 1032921 h 1699043"/>
              <a:gd name="connsiteX200" fmla="*/ 8289611 w 10232859"/>
              <a:gd name="connsiteY200" fmla="*/ 1028630 h 1699043"/>
              <a:gd name="connsiteX201" fmla="*/ 8311483 w 10232859"/>
              <a:gd name="connsiteY201" fmla="*/ 1029399 h 1699043"/>
              <a:gd name="connsiteX202" fmla="*/ 8399489 w 10232859"/>
              <a:gd name="connsiteY202" fmla="*/ 1048562 h 1699043"/>
              <a:gd name="connsiteX203" fmla="*/ 8415973 w 10232859"/>
              <a:gd name="connsiteY203" fmla="*/ 1049660 h 1699043"/>
              <a:gd name="connsiteX204" fmla="*/ 8433326 w 10232859"/>
              <a:gd name="connsiteY204" fmla="*/ 1057881 h 1699043"/>
              <a:gd name="connsiteX205" fmla="*/ 8502328 w 10232859"/>
              <a:gd name="connsiteY205" fmla="*/ 1091498 h 1699043"/>
              <a:gd name="connsiteX206" fmla="*/ 8534346 w 10232859"/>
              <a:gd name="connsiteY206" fmla="*/ 1106980 h 1699043"/>
              <a:gd name="connsiteX207" fmla="*/ 8534980 w 10232859"/>
              <a:gd name="connsiteY207" fmla="*/ 1110861 h 1699043"/>
              <a:gd name="connsiteX208" fmla="*/ 8544104 w 10232859"/>
              <a:gd name="connsiteY208" fmla="*/ 1108406 h 1699043"/>
              <a:gd name="connsiteX209" fmla="*/ 8567742 w 10232859"/>
              <a:gd name="connsiteY209" fmla="*/ 1117590 h 1699043"/>
              <a:gd name="connsiteX210" fmla="*/ 8633779 w 10232859"/>
              <a:gd name="connsiteY210" fmla="*/ 1139226 h 1699043"/>
              <a:gd name="connsiteX211" fmla="*/ 8676965 w 10232859"/>
              <a:gd name="connsiteY211" fmla="*/ 1156949 h 1699043"/>
              <a:gd name="connsiteX212" fmla="*/ 8698944 w 10232859"/>
              <a:gd name="connsiteY212" fmla="*/ 1156939 h 1699043"/>
              <a:gd name="connsiteX213" fmla="*/ 8711456 w 10232859"/>
              <a:gd name="connsiteY213" fmla="*/ 1169217 h 1699043"/>
              <a:gd name="connsiteX214" fmla="*/ 8732793 w 10232859"/>
              <a:gd name="connsiteY214" fmla="*/ 1172972 h 1699043"/>
              <a:gd name="connsiteX215" fmla="*/ 8751897 w 10232859"/>
              <a:gd name="connsiteY215" fmla="*/ 1190886 h 1699043"/>
              <a:gd name="connsiteX216" fmla="*/ 8793564 w 10232859"/>
              <a:gd name="connsiteY216" fmla="*/ 1172572 h 1699043"/>
              <a:gd name="connsiteX217" fmla="*/ 8834270 w 10232859"/>
              <a:gd name="connsiteY217" fmla="*/ 1206624 h 1699043"/>
              <a:gd name="connsiteX218" fmla="*/ 8853872 w 10232859"/>
              <a:gd name="connsiteY218" fmla="*/ 1214714 h 1699043"/>
              <a:gd name="connsiteX219" fmla="*/ 8861901 w 10232859"/>
              <a:gd name="connsiteY219" fmla="*/ 1211375 h 1699043"/>
              <a:gd name="connsiteX220" fmla="*/ 8874168 w 10232859"/>
              <a:gd name="connsiteY220" fmla="*/ 1213967 h 1699043"/>
              <a:gd name="connsiteX221" fmla="*/ 8871123 w 10232859"/>
              <a:gd name="connsiteY221" fmla="*/ 1221160 h 1699043"/>
              <a:gd name="connsiteX222" fmla="*/ 8903537 w 10232859"/>
              <a:gd name="connsiteY222" fmla="*/ 1230588 h 1699043"/>
              <a:gd name="connsiteX223" fmla="*/ 8933767 w 10232859"/>
              <a:gd name="connsiteY223" fmla="*/ 1263368 h 1699043"/>
              <a:gd name="connsiteX224" fmla="*/ 8985765 w 10232859"/>
              <a:gd name="connsiteY224" fmla="*/ 1287664 h 1699043"/>
              <a:gd name="connsiteX225" fmla="*/ 9071444 w 10232859"/>
              <a:gd name="connsiteY225" fmla="*/ 1317305 h 1699043"/>
              <a:gd name="connsiteX226" fmla="*/ 9096711 w 10232859"/>
              <a:gd name="connsiteY226" fmla="*/ 1327777 h 1699043"/>
              <a:gd name="connsiteX227" fmla="*/ 9338853 w 10232859"/>
              <a:gd name="connsiteY227" fmla="*/ 1448046 h 1699043"/>
              <a:gd name="connsiteX228" fmla="*/ 9520814 w 10232859"/>
              <a:gd name="connsiteY228" fmla="*/ 1449827 h 1699043"/>
              <a:gd name="connsiteX229" fmla="*/ 9702271 w 10232859"/>
              <a:gd name="connsiteY229" fmla="*/ 1488553 h 1699043"/>
              <a:gd name="connsiteX230" fmla="*/ 9744273 w 10232859"/>
              <a:gd name="connsiteY230" fmla="*/ 1523512 h 1699043"/>
              <a:gd name="connsiteX231" fmla="*/ 9771903 w 10232859"/>
              <a:gd name="connsiteY231" fmla="*/ 1530034 h 1699043"/>
              <a:gd name="connsiteX232" fmla="*/ 9818565 w 10232859"/>
              <a:gd name="connsiteY232" fmla="*/ 1538545 h 1699043"/>
              <a:gd name="connsiteX233" fmla="*/ 9882202 w 10232859"/>
              <a:gd name="connsiteY233" fmla="*/ 1565888 h 1699043"/>
              <a:gd name="connsiteX234" fmla="*/ 10022025 w 10232859"/>
              <a:gd name="connsiteY234" fmla="*/ 1599696 h 1699043"/>
              <a:gd name="connsiteX235" fmla="*/ 10220406 w 10232859"/>
              <a:gd name="connsiteY235" fmla="*/ 1677005 h 1699043"/>
              <a:gd name="connsiteX236" fmla="*/ 10232859 w 10232859"/>
              <a:gd name="connsiteY236" fmla="*/ 1699043 h 1699043"/>
              <a:gd name="connsiteX237" fmla="*/ 0 w 10232859"/>
              <a:gd name="connsiteY237" fmla="*/ 1699043 h 1699043"/>
              <a:gd name="connsiteX238" fmla="*/ 0 w 10232859"/>
              <a:gd name="connsiteY238" fmla="*/ 21828 h 1699043"/>
              <a:gd name="connsiteX239" fmla="*/ 8097 w 10232859"/>
              <a:gd name="connsiteY239" fmla="*/ 24355 h 1699043"/>
              <a:gd name="connsiteX240" fmla="*/ 77128 w 10232859"/>
              <a:gd name="connsiteY240" fmla="*/ 6867 h 1699043"/>
              <a:gd name="connsiteX241" fmla="*/ 188338 w 10232859"/>
              <a:gd name="connsiteY241" fmla="*/ 5079 h 1699043"/>
              <a:gd name="connsiteX242" fmla="*/ 298809 w 10232859"/>
              <a:gd name="connsiteY242" fmla="*/ 6198 h 1699043"/>
              <a:gd name="connsiteX243" fmla="*/ 338985 w 10232859"/>
              <a:gd name="connsiteY243" fmla="*/ 8006 h 1699043"/>
              <a:gd name="connsiteX244" fmla="*/ 409815 w 10232859"/>
              <a:gd name="connsiteY244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32793 w 10232859"/>
              <a:gd name="connsiteY212" fmla="*/ 1172972 h 1699043"/>
              <a:gd name="connsiteX213" fmla="*/ 8751897 w 10232859"/>
              <a:gd name="connsiteY213" fmla="*/ 1190886 h 1699043"/>
              <a:gd name="connsiteX214" fmla="*/ 8793564 w 10232859"/>
              <a:gd name="connsiteY214" fmla="*/ 1172572 h 1699043"/>
              <a:gd name="connsiteX215" fmla="*/ 8834270 w 10232859"/>
              <a:gd name="connsiteY215" fmla="*/ 1206624 h 1699043"/>
              <a:gd name="connsiteX216" fmla="*/ 8853872 w 10232859"/>
              <a:gd name="connsiteY216" fmla="*/ 1214714 h 1699043"/>
              <a:gd name="connsiteX217" fmla="*/ 8861901 w 10232859"/>
              <a:gd name="connsiteY217" fmla="*/ 1211375 h 1699043"/>
              <a:gd name="connsiteX218" fmla="*/ 8874168 w 10232859"/>
              <a:gd name="connsiteY218" fmla="*/ 1213967 h 1699043"/>
              <a:gd name="connsiteX219" fmla="*/ 8871123 w 10232859"/>
              <a:gd name="connsiteY219" fmla="*/ 1221160 h 1699043"/>
              <a:gd name="connsiteX220" fmla="*/ 8903537 w 10232859"/>
              <a:gd name="connsiteY220" fmla="*/ 1230588 h 1699043"/>
              <a:gd name="connsiteX221" fmla="*/ 8933767 w 10232859"/>
              <a:gd name="connsiteY221" fmla="*/ 1263368 h 1699043"/>
              <a:gd name="connsiteX222" fmla="*/ 8985765 w 10232859"/>
              <a:gd name="connsiteY222" fmla="*/ 1287664 h 1699043"/>
              <a:gd name="connsiteX223" fmla="*/ 9071444 w 10232859"/>
              <a:gd name="connsiteY223" fmla="*/ 1317305 h 1699043"/>
              <a:gd name="connsiteX224" fmla="*/ 9096711 w 10232859"/>
              <a:gd name="connsiteY224" fmla="*/ 1327777 h 1699043"/>
              <a:gd name="connsiteX225" fmla="*/ 9338853 w 10232859"/>
              <a:gd name="connsiteY225" fmla="*/ 1448046 h 1699043"/>
              <a:gd name="connsiteX226" fmla="*/ 9520814 w 10232859"/>
              <a:gd name="connsiteY226" fmla="*/ 1449827 h 1699043"/>
              <a:gd name="connsiteX227" fmla="*/ 9702271 w 10232859"/>
              <a:gd name="connsiteY227" fmla="*/ 1488553 h 1699043"/>
              <a:gd name="connsiteX228" fmla="*/ 9744273 w 10232859"/>
              <a:gd name="connsiteY228" fmla="*/ 1523512 h 1699043"/>
              <a:gd name="connsiteX229" fmla="*/ 9771903 w 10232859"/>
              <a:gd name="connsiteY229" fmla="*/ 1530034 h 1699043"/>
              <a:gd name="connsiteX230" fmla="*/ 9818565 w 10232859"/>
              <a:gd name="connsiteY230" fmla="*/ 1538545 h 1699043"/>
              <a:gd name="connsiteX231" fmla="*/ 9882202 w 10232859"/>
              <a:gd name="connsiteY231" fmla="*/ 1565888 h 1699043"/>
              <a:gd name="connsiteX232" fmla="*/ 10022025 w 10232859"/>
              <a:gd name="connsiteY232" fmla="*/ 1599696 h 1699043"/>
              <a:gd name="connsiteX233" fmla="*/ 10220406 w 10232859"/>
              <a:gd name="connsiteY233" fmla="*/ 1677005 h 1699043"/>
              <a:gd name="connsiteX234" fmla="*/ 10232859 w 10232859"/>
              <a:gd name="connsiteY234" fmla="*/ 1699043 h 1699043"/>
              <a:gd name="connsiteX235" fmla="*/ 0 w 10232859"/>
              <a:gd name="connsiteY235" fmla="*/ 1699043 h 1699043"/>
              <a:gd name="connsiteX236" fmla="*/ 0 w 10232859"/>
              <a:gd name="connsiteY236" fmla="*/ 21828 h 1699043"/>
              <a:gd name="connsiteX237" fmla="*/ 8097 w 10232859"/>
              <a:gd name="connsiteY237" fmla="*/ 24355 h 1699043"/>
              <a:gd name="connsiteX238" fmla="*/ 77128 w 10232859"/>
              <a:gd name="connsiteY238" fmla="*/ 6867 h 1699043"/>
              <a:gd name="connsiteX239" fmla="*/ 188338 w 10232859"/>
              <a:gd name="connsiteY239" fmla="*/ 5079 h 1699043"/>
              <a:gd name="connsiteX240" fmla="*/ 298809 w 10232859"/>
              <a:gd name="connsiteY240" fmla="*/ 6198 h 1699043"/>
              <a:gd name="connsiteX241" fmla="*/ 338985 w 10232859"/>
              <a:gd name="connsiteY241" fmla="*/ 8006 h 1699043"/>
              <a:gd name="connsiteX242" fmla="*/ 409815 w 10232859"/>
              <a:gd name="connsiteY242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793564 w 10232859"/>
              <a:gd name="connsiteY213" fmla="*/ 1172572 h 1699043"/>
              <a:gd name="connsiteX214" fmla="*/ 8834270 w 10232859"/>
              <a:gd name="connsiteY214" fmla="*/ 1206624 h 1699043"/>
              <a:gd name="connsiteX215" fmla="*/ 8853872 w 10232859"/>
              <a:gd name="connsiteY215" fmla="*/ 1214714 h 1699043"/>
              <a:gd name="connsiteX216" fmla="*/ 8861901 w 10232859"/>
              <a:gd name="connsiteY216" fmla="*/ 1211375 h 1699043"/>
              <a:gd name="connsiteX217" fmla="*/ 8874168 w 10232859"/>
              <a:gd name="connsiteY217" fmla="*/ 1213967 h 1699043"/>
              <a:gd name="connsiteX218" fmla="*/ 8871123 w 10232859"/>
              <a:gd name="connsiteY218" fmla="*/ 1221160 h 1699043"/>
              <a:gd name="connsiteX219" fmla="*/ 8903537 w 10232859"/>
              <a:gd name="connsiteY219" fmla="*/ 1230588 h 1699043"/>
              <a:gd name="connsiteX220" fmla="*/ 8933767 w 10232859"/>
              <a:gd name="connsiteY220" fmla="*/ 1263368 h 1699043"/>
              <a:gd name="connsiteX221" fmla="*/ 8985765 w 10232859"/>
              <a:gd name="connsiteY221" fmla="*/ 1287664 h 1699043"/>
              <a:gd name="connsiteX222" fmla="*/ 9071444 w 10232859"/>
              <a:gd name="connsiteY222" fmla="*/ 1317305 h 1699043"/>
              <a:gd name="connsiteX223" fmla="*/ 9096711 w 10232859"/>
              <a:gd name="connsiteY223" fmla="*/ 1327777 h 1699043"/>
              <a:gd name="connsiteX224" fmla="*/ 9338853 w 10232859"/>
              <a:gd name="connsiteY224" fmla="*/ 1448046 h 1699043"/>
              <a:gd name="connsiteX225" fmla="*/ 9520814 w 10232859"/>
              <a:gd name="connsiteY225" fmla="*/ 1449827 h 1699043"/>
              <a:gd name="connsiteX226" fmla="*/ 9702271 w 10232859"/>
              <a:gd name="connsiteY226" fmla="*/ 1488553 h 1699043"/>
              <a:gd name="connsiteX227" fmla="*/ 9744273 w 10232859"/>
              <a:gd name="connsiteY227" fmla="*/ 1523512 h 1699043"/>
              <a:gd name="connsiteX228" fmla="*/ 9771903 w 10232859"/>
              <a:gd name="connsiteY228" fmla="*/ 1530034 h 1699043"/>
              <a:gd name="connsiteX229" fmla="*/ 9818565 w 10232859"/>
              <a:gd name="connsiteY229" fmla="*/ 1538545 h 1699043"/>
              <a:gd name="connsiteX230" fmla="*/ 9882202 w 10232859"/>
              <a:gd name="connsiteY230" fmla="*/ 1565888 h 1699043"/>
              <a:gd name="connsiteX231" fmla="*/ 10022025 w 10232859"/>
              <a:gd name="connsiteY231" fmla="*/ 1599696 h 1699043"/>
              <a:gd name="connsiteX232" fmla="*/ 10220406 w 10232859"/>
              <a:gd name="connsiteY232" fmla="*/ 1677005 h 1699043"/>
              <a:gd name="connsiteX233" fmla="*/ 10232859 w 10232859"/>
              <a:gd name="connsiteY233" fmla="*/ 1699043 h 1699043"/>
              <a:gd name="connsiteX234" fmla="*/ 0 w 10232859"/>
              <a:gd name="connsiteY234" fmla="*/ 1699043 h 1699043"/>
              <a:gd name="connsiteX235" fmla="*/ 0 w 10232859"/>
              <a:gd name="connsiteY235" fmla="*/ 21828 h 1699043"/>
              <a:gd name="connsiteX236" fmla="*/ 8097 w 10232859"/>
              <a:gd name="connsiteY236" fmla="*/ 24355 h 1699043"/>
              <a:gd name="connsiteX237" fmla="*/ 77128 w 10232859"/>
              <a:gd name="connsiteY237" fmla="*/ 6867 h 1699043"/>
              <a:gd name="connsiteX238" fmla="*/ 188338 w 10232859"/>
              <a:gd name="connsiteY238" fmla="*/ 5079 h 1699043"/>
              <a:gd name="connsiteX239" fmla="*/ 298809 w 10232859"/>
              <a:gd name="connsiteY239" fmla="*/ 6198 h 1699043"/>
              <a:gd name="connsiteX240" fmla="*/ 338985 w 10232859"/>
              <a:gd name="connsiteY240" fmla="*/ 8006 h 1699043"/>
              <a:gd name="connsiteX241" fmla="*/ 409815 w 10232859"/>
              <a:gd name="connsiteY24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0232859" h="1699043">
                <a:moveTo>
                  <a:pt x="409815" y="5045"/>
                </a:moveTo>
                <a:cubicBezTo>
                  <a:pt x="429370" y="4390"/>
                  <a:pt x="447350" y="1844"/>
                  <a:pt x="456316" y="4077"/>
                </a:cubicBezTo>
                <a:cubicBezTo>
                  <a:pt x="477158" y="7678"/>
                  <a:pt x="444163" y="18056"/>
                  <a:pt x="463611" y="18441"/>
                </a:cubicBezTo>
                <a:cubicBezTo>
                  <a:pt x="482411" y="11619"/>
                  <a:pt x="487072" y="29834"/>
                  <a:pt x="506289" y="21667"/>
                </a:cubicBezTo>
                <a:cubicBezTo>
                  <a:pt x="496843" y="8226"/>
                  <a:pt x="549409" y="22324"/>
                  <a:pt x="547180" y="10297"/>
                </a:cubicBezTo>
                <a:cubicBezTo>
                  <a:pt x="570685" y="26535"/>
                  <a:pt x="573306" y="5039"/>
                  <a:pt x="599180" y="9165"/>
                </a:cubicBezTo>
                <a:cubicBezTo>
                  <a:pt x="612602" y="15098"/>
                  <a:pt x="621179" y="15818"/>
                  <a:pt x="630247" y="8332"/>
                </a:cubicBezTo>
                <a:cubicBezTo>
                  <a:pt x="692592" y="37344"/>
                  <a:pt x="662498" y="8239"/>
                  <a:pt x="715463" y="18029"/>
                </a:cubicBezTo>
                <a:cubicBezTo>
                  <a:pt x="761811" y="28765"/>
                  <a:pt x="812435" y="34762"/>
                  <a:pt x="862866" y="63233"/>
                </a:cubicBezTo>
                <a:cubicBezTo>
                  <a:pt x="873066" y="71493"/>
                  <a:pt x="892555" y="73882"/>
                  <a:pt x="906400" y="68570"/>
                </a:cubicBezTo>
                <a:cubicBezTo>
                  <a:pt x="908782" y="67655"/>
                  <a:pt x="910904" y="66542"/>
                  <a:pt x="912698" y="65266"/>
                </a:cubicBezTo>
                <a:cubicBezTo>
                  <a:pt x="943729" y="85619"/>
                  <a:pt x="957570" y="74516"/>
                  <a:pt x="972936" y="88549"/>
                </a:cubicBezTo>
                <a:cubicBezTo>
                  <a:pt x="1016216" y="93123"/>
                  <a:pt x="1046982" y="78021"/>
                  <a:pt x="1061158" y="90302"/>
                </a:cubicBezTo>
                <a:cubicBezTo>
                  <a:pt x="1082487" y="88877"/>
                  <a:pt x="1108723" y="73289"/>
                  <a:pt x="1127764" y="86443"/>
                </a:cubicBezTo>
                <a:cubicBezTo>
                  <a:pt x="1127604" y="75222"/>
                  <a:pt x="1154212" y="94228"/>
                  <a:pt x="1165092" y="86517"/>
                </a:cubicBezTo>
                <a:cubicBezTo>
                  <a:pt x="1172532" y="79848"/>
                  <a:pt x="1182339" y="84060"/>
                  <a:pt x="1192274" y="84088"/>
                </a:cubicBezTo>
                <a:cubicBezTo>
                  <a:pt x="1203651" y="78585"/>
                  <a:pt x="1248434" y="85441"/>
                  <a:pt x="1261359" y="91263"/>
                </a:cubicBezTo>
                <a:cubicBezTo>
                  <a:pt x="1294377" y="112056"/>
                  <a:pt x="1348832" y="92888"/>
                  <a:pt x="1375826" y="108740"/>
                </a:cubicBezTo>
                <a:cubicBezTo>
                  <a:pt x="1384490" y="110842"/>
                  <a:pt x="1392528" y="111481"/>
                  <a:pt x="1400134" y="111208"/>
                </a:cubicBezTo>
                <a:lnTo>
                  <a:pt x="1420782" y="108347"/>
                </a:lnTo>
                <a:lnTo>
                  <a:pt x="1425360" y="103343"/>
                </a:lnTo>
                <a:lnTo>
                  <a:pt x="1438688" y="103900"/>
                </a:lnTo>
                <a:lnTo>
                  <a:pt x="1442183" y="103008"/>
                </a:lnTo>
                <a:cubicBezTo>
                  <a:pt x="1448852" y="101280"/>
                  <a:pt x="1455482" y="99738"/>
                  <a:pt x="1462271" y="98933"/>
                </a:cubicBezTo>
                <a:cubicBezTo>
                  <a:pt x="1460480" y="123023"/>
                  <a:pt x="1519712" y="96044"/>
                  <a:pt x="1506437" y="116084"/>
                </a:cubicBezTo>
                <a:cubicBezTo>
                  <a:pt x="1543421" y="115842"/>
                  <a:pt x="1521082" y="134981"/>
                  <a:pt x="1559721" y="115918"/>
                </a:cubicBezTo>
                <a:cubicBezTo>
                  <a:pt x="1622424" y="132591"/>
                  <a:pt x="1709577" y="121173"/>
                  <a:pt x="1763086" y="148431"/>
                </a:cubicBezTo>
                <a:cubicBezTo>
                  <a:pt x="1815897" y="152158"/>
                  <a:pt x="1869650" y="152419"/>
                  <a:pt x="1909571" y="158571"/>
                </a:cubicBezTo>
                <a:cubicBezTo>
                  <a:pt x="1944577" y="152584"/>
                  <a:pt x="1963780" y="165894"/>
                  <a:pt x="2002612" y="185342"/>
                </a:cubicBezTo>
                <a:cubicBezTo>
                  <a:pt x="2057542" y="188412"/>
                  <a:pt x="2102353" y="209660"/>
                  <a:pt x="2155278" y="197824"/>
                </a:cubicBezTo>
                <a:cubicBezTo>
                  <a:pt x="2158165" y="201469"/>
                  <a:pt x="2161968" y="204456"/>
                  <a:pt x="2166398" y="206965"/>
                </a:cubicBezTo>
                <a:lnTo>
                  <a:pt x="2180455" y="212894"/>
                </a:lnTo>
                <a:lnTo>
                  <a:pt x="2182638" y="212313"/>
                </a:lnTo>
                <a:cubicBezTo>
                  <a:pt x="2191756" y="211797"/>
                  <a:pt x="2196930" y="213146"/>
                  <a:pt x="2200348" y="215316"/>
                </a:cubicBezTo>
                <a:lnTo>
                  <a:pt x="2203307" y="218590"/>
                </a:lnTo>
                <a:lnTo>
                  <a:pt x="2215170" y="221472"/>
                </a:lnTo>
                <a:lnTo>
                  <a:pt x="2237765" y="229357"/>
                </a:lnTo>
                <a:lnTo>
                  <a:pt x="2242719" y="228760"/>
                </a:lnTo>
                <a:lnTo>
                  <a:pt x="2277928" y="237427"/>
                </a:lnTo>
                <a:lnTo>
                  <a:pt x="2278759" y="236563"/>
                </a:lnTo>
                <a:cubicBezTo>
                  <a:pt x="2281421" y="234823"/>
                  <a:pt x="2284901" y="233911"/>
                  <a:pt x="2290187" y="234709"/>
                </a:cubicBezTo>
                <a:cubicBezTo>
                  <a:pt x="2304405" y="231655"/>
                  <a:pt x="2345628" y="219494"/>
                  <a:pt x="2364066" y="218237"/>
                </a:cubicBezTo>
                <a:cubicBezTo>
                  <a:pt x="2375743" y="221506"/>
                  <a:pt x="2388068" y="224536"/>
                  <a:pt x="2400814" y="227165"/>
                </a:cubicBezTo>
                <a:lnTo>
                  <a:pt x="2408414" y="228429"/>
                </a:lnTo>
                <a:lnTo>
                  <a:pt x="2408650" y="228234"/>
                </a:lnTo>
                <a:cubicBezTo>
                  <a:pt x="2410483" y="228038"/>
                  <a:pt x="2413050" y="228278"/>
                  <a:pt x="2416835" y="229128"/>
                </a:cubicBezTo>
                <a:lnTo>
                  <a:pt x="2422271" y="230733"/>
                </a:lnTo>
                <a:lnTo>
                  <a:pt x="2490341" y="211074"/>
                </a:lnTo>
                <a:cubicBezTo>
                  <a:pt x="2529316" y="208871"/>
                  <a:pt x="2549401" y="191268"/>
                  <a:pt x="2588929" y="200980"/>
                </a:cubicBezTo>
                <a:cubicBezTo>
                  <a:pt x="2625398" y="198847"/>
                  <a:pt x="2654940" y="190424"/>
                  <a:pt x="2687426" y="193848"/>
                </a:cubicBezTo>
                <a:cubicBezTo>
                  <a:pt x="2698335" y="187864"/>
                  <a:pt x="2709521" y="185129"/>
                  <a:pt x="2723517" y="192652"/>
                </a:cubicBezTo>
                <a:cubicBezTo>
                  <a:pt x="2756835" y="188350"/>
                  <a:pt x="2761531" y="176438"/>
                  <a:pt x="2785956" y="184404"/>
                </a:cubicBezTo>
                <a:cubicBezTo>
                  <a:pt x="2799369" y="164864"/>
                  <a:pt x="2802708" y="171921"/>
                  <a:pt x="2813378" y="176833"/>
                </a:cubicBezTo>
                <a:lnTo>
                  <a:pt x="2814782" y="177153"/>
                </a:lnTo>
                <a:lnTo>
                  <a:pt x="2816580" y="174366"/>
                </a:lnTo>
                <a:lnTo>
                  <a:pt x="2821623" y="172875"/>
                </a:lnTo>
                <a:lnTo>
                  <a:pt x="2836688" y="172971"/>
                </a:lnTo>
                <a:lnTo>
                  <a:pt x="2842564" y="173695"/>
                </a:lnTo>
                <a:cubicBezTo>
                  <a:pt x="2846534" y="173937"/>
                  <a:pt x="2849070" y="173769"/>
                  <a:pt x="2850712" y="173290"/>
                </a:cubicBezTo>
                <a:cubicBezTo>
                  <a:pt x="2850757" y="173214"/>
                  <a:pt x="2850801" y="173138"/>
                  <a:pt x="2850846" y="173062"/>
                </a:cubicBezTo>
                <a:lnTo>
                  <a:pt x="2858611" y="173112"/>
                </a:lnTo>
                <a:cubicBezTo>
                  <a:pt x="2871867" y="173694"/>
                  <a:pt x="2884913" y="174736"/>
                  <a:pt x="2897454" y="176114"/>
                </a:cubicBezTo>
                <a:cubicBezTo>
                  <a:pt x="2903755" y="163406"/>
                  <a:pt x="2952342" y="175773"/>
                  <a:pt x="2940369" y="152944"/>
                </a:cubicBezTo>
                <a:cubicBezTo>
                  <a:pt x="2957076" y="154120"/>
                  <a:pt x="2969777" y="163235"/>
                  <a:pt x="2959670" y="148367"/>
                </a:cubicBezTo>
                <a:cubicBezTo>
                  <a:pt x="2965032" y="148320"/>
                  <a:pt x="2967900" y="146880"/>
                  <a:pt x="2969615" y="144755"/>
                </a:cubicBezTo>
                <a:lnTo>
                  <a:pt x="2970000" y="143776"/>
                </a:lnTo>
                <a:lnTo>
                  <a:pt x="3007272" y="146766"/>
                </a:lnTo>
                <a:lnTo>
                  <a:pt x="3011677" y="145404"/>
                </a:lnTo>
                <a:lnTo>
                  <a:pt x="3036668" y="149604"/>
                </a:lnTo>
                <a:lnTo>
                  <a:pt x="3049208" y="150573"/>
                </a:lnTo>
                <a:lnTo>
                  <a:pt x="3053517" y="153322"/>
                </a:lnTo>
                <a:cubicBezTo>
                  <a:pt x="3057746" y="154918"/>
                  <a:pt x="3063258" y="155431"/>
                  <a:pt x="3071637" y="153496"/>
                </a:cubicBezTo>
                <a:lnTo>
                  <a:pt x="3110077" y="149202"/>
                </a:lnTo>
                <a:lnTo>
                  <a:pt x="3173743" y="159581"/>
                </a:lnTo>
                <a:cubicBezTo>
                  <a:pt x="3203872" y="159443"/>
                  <a:pt x="3205720" y="152598"/>
                  <a:pt x="3254203" y="151756"/>
                </a:cubicBezTo>
                <a:cubicBezTo>
                  <a:pt x="3298520" y="170671"/>
                  <a:pt x="3274378" y="179402"/>
                  <a:pt x="3380350" y="151151"/>
                </a:cubicBezTo>
                <a:cubicBezTo>
                  <a:pt x="3433470" y="157383"/>
                  <a:pt x="3409905" y="153931"/>
                  <a:pt x="3476147" y="170925"/>
                </a:cubicBezTo>
                <a:cubicBezTo>
                  <a:pt x="3495624" y="172754"/>
                  <a:pt x="3573433" y="153024"/>
                  <a:pt x="3581876" y="150448"/>
                </a:cubicBezTo>
                <a:cubicBezTo>
                  <a:pt x="3645019" y="168821"/>
                  <a:pt x="3637816" y="143953"/>
                  <a:pt x="3704761" y="150492"/>
                </a:cubicBezTo>
                <a:cubicBezTo>
                  <a:pt x="3732481" y="125722"/>
                  <a:pt x="3720202" y="148011"/>
                  <a:pt x="3755040" y="141978"/>
                </a:cubicBezTo>
                <a:cubicBezTo>
                  <a:pt x="3751742" y="163732"/>
                  <a:pt x="3795265" y="127963"/>
                  <a:pt x="3804689" y="151893"/>
                </a:cubicBezTo>
                <a:cubicBezTo>
                  <a:pt x="3810732" y="150037"/>
                  <a:pt x="3816287" y="147485"/>
                  <a:pt x="3821793" y="144743"/>
                </a:cubicBezTo>
                <a:lnTo>
                  <a:pt x="3824682" y="143319"/>
                </a:lnTo>
                <a:lnTo>
                  <a:pt x="3837536" y="141778"/>
                </a:lnTo>
                <a:lnTo>
                  <a:pt x="3839550" y="136147"/>
                </a:lnTo>
                <a:lnTo>
                  <a:pt x="3857743" y="130104"/>
                </a:lnTo>
                <a:cubicBezTo>
                  <a:pt x="3864805" y="128643"/>
                  <a:pt x="3872697" y="128011"/>
                  <a:pt x="3881852" y="128717"/>
                </a:cubicBezTo>
                <a:cubicBezTo>
                  <a:pt x="3914678" y="140047"/>
                  <a:pt x="3949962" y="139745"/>
                  <a:pt x="3998088" y="127932"/>
                </a:cubicBezTo>
                <a:cubicBezTo>
                  <a:pt x="4012987" y="131622"/>
                  <a:pt x="4058471" y="131332"/>
                  <a:pt x="4066682" y="124147"/>
                </a:cubicBezTo>
                <a:cubicBezTo>
                  <a:pt x="4076084" y="122618"/>
                  <a:pt x="4087294" y="125216"/>
                  <a:pt x="4091246" y="117503"/>
                </a:cubicBezTo>
                <a:cubicBezTo>
                  <a:pt x="4097972" y="108229"/>
                  <a:pt x="4131886" y="122717"/>
                  <a:pt x="4126556" y="111725"/>
                </a:cubicBezTo>
                <a:cubicBezTo>
                  <a:pt x="4150620" y="121653"/>
                  <a:pt x="4168222" y="102239"/>
                  <a:pt x="4187717" y="97496"/>
                </a:cubicBezTo>
                <a:cubicBezTo>
                  <a:pt x="4197248" y="102415"/>
                  <a:pt x="4207541" y="99960"/>
                  <a:pt x="4220826" y="95991"/>
                </a:cubicBezTo>
                <a:lnTo>
                  <a:pt x="4239014" y="90840"/>
                </a:lnTo>
                <a:lnTo>
                  <a:pt x="4246653" y="91360"/>
                </a:lnTo>
                <a:cubicBezTo>
                  <a:pt x="4255895" y="91263"/>
                  <a:pt x="4264334" y="90629"/>
                  <a:pt x="4271841" y="90188"/>
                </a:cubicBezTo>
                <a:lnTo>
                  <a:pt x="4286277" y="90173"/>
                </a:lnTo>
                <a:lnTo>
                  <a:pt x="4292025" y="90407"/>
                </a:lnTo>
                <a:lnTo>
                  <a:pt x="4304713" y="95673"/>
                </a:lnTo>
                <a:lnTo>
                  <a:pt x="4321285" y="93560"/>
                </a:lnTo>
                <a:lnTo>
                  <a:pt x="4339561" y="98806"/>
                </a:lnTo>
                <a:cubicBezTo>
                  <a:pt x="4340668" y="97273"/>
                  <a:pt x="4342159" y="95846"/>
                  <a:pt x="4343990" y="94576"/>
                </a:cubicBezTo>
                <a:lnTo>
                  <a:pt x="4358885" y="90264"/>
                </a:lnTo>
                <a:lnTo>
                  <a:pt x="4371648" y="95312"/>
                </a:lnTo>
                <a:cubicBezTo>
                  <a:pt x="4372251" y="86927"/>
                  <a:pt x="4386448" y="96257"/>
                  <a:pt x="4398380" y="98447"/>
                </a:cubicBezTo>
                <a:lnTo>
                  <a:pt x="4405729" y="97677"/>
                </a:lnTo>
                <a:lnTo>
                  <a:pt x="4431408" y="104311"/>
                </a:lnTo>
                <a:cubicBezTo>
                  <a:pt x="4445462" y="106988"/>
                  <a:pt x="4459011" y="108715"/>
                  <a:pt x="4472183" y="109916"/>
                </a:cubicBezTo>
                <a:lnTo>
                  <a:pt x="4518828" y="112600"/>
                </a:lnTo>
                <a:lnTo>
                  <a:pt x="4532040" y="117793"/>
                </a:lnTo>
                <a:cubicBezTo>
                  <a:pt x="4562193" y="123492"/>
                  <a:pt x="4598554" y="117583"/>
                  <a:pt x="4617778" y="130479"/>
                </a:cubicBezTo>
                <a:cubicBezTo>
                  <a:pt x="4626259" y="133024"/>
                  <a:pt x="4634242" y="134080"/>
                  <a:pt x="4641872" y="134207"/>
                </a:cubicBezTo>
                <a:lnTo>
                  <a:pt x="4662766" y="132438"/>
                </a:lnTo>
                <a:lnTo>
                  <a:pt x="4667770" y="127694"/>
                </a:lnTo>
                <a:lnTo>
                  <a:pt x="4681052" y="128947"/>
                </a:lnTo>
                <a:lnTo>
                  <a:pt x="4684624" y="128241"/>
                </a:lnTo>
                <a:cubicBezTo>
                  <a:pt x="4691441" y="126869"/>
                  <a:pt x="4698205" y="125683"/>
                  <a:pt x="4705061" y="125234"/>
                </a:cubicBezTo>
                <a:cubicBezTo>
                  <a:pt x="4701197" y="149124"/>
                  <a:pt x="4762747" y="125360"/>
                  <a:pt x="4747746" y="144617"/>
                </a:cubicBezTo>
                <a:cubicBezTo>
                  <a:pt x="4784752" y="146312"/>
                  <a:pt x="4823070" y="154053"/>
                  <a:pt x="4867014" y="164145"/>
                </a:cubicBezTo>
                <a:cubicBezTo>
                  <a:pt x="4928279" y="184021"/>
                  <a:pt x="4950439" y="160303"/>
                  <a:pt x="5001600" y="190239"/>
                </a:cubicBezTo>
                <a:cubicBezTo>
                  <a:pt x="5054087" y="196711"/>
                  <a:pt x="5076576" y="177858"/>
                  <a:pt x="5115965" y="186069"/>
                </a:cubicBezTo>
                <a:cubicBezTo>
                  <a:pt x="5141248" y="210877"/>
                  <a:pt x="5145689" y="221876"/>
                  <a:pt x="5193957" y="229364"/>
                </a:cubicBezTo>
                <a:cubicBezTo>
                  <a:pt x="5248620" y="235290"/>
                  <a:pt x="5221967" y="272312"/>
                  <a:pt x="5275907" y="263295"/>
                </a:cubicBezTo>
                <a:cubicBezTo>
                  <a:pt x="5278478" y="267074"/>
                  <a:pt x="5340662" y="273630"/>
                  <a:pt x="5344878" y="276360"/>
                </a:cubicBezTo>
                <a:lnTo>
                  <a:pt x="5413398" y="276235"/>
                </a:lnTo>
                <a:lnTo>
                  <a:pt x="5415629" y="275768"/>
                </a:lnTo>
                <a:cubicBezTo>
                  <a:pt x="5424792" y="275732"/>
                  <a:pt x="5429850" y="277347"/>
                  <a:pt x="5433078" y="279684"/>
                </a:cubicBezTo>
                <a:lnTo>
                  <a:pt x="5435759" y="283100"/>
                </a:lnTo>
                <a:lnTo>
                  <a:pt x="5447372" y="286587"/>
                </a:lnTo>
                <a:lnTo>
                  <a:pt x="5469289" y="295620"/>
                </a:lnTo>
                <a:lnTo>
                  <a:pt x="5508752" y="305753"/>
                </a:lnTo>
                <a:lnTo>
                  <a:pt x="5509657" y="304936"/>
                </a:lnTo>
                <a:cubicBezTo>
                  <a:pt x="5512470" y="303344"/>
                  <a:pt x="5516028" y="302619"/>
                  <a:pt x="5521245" y="303688"/>
                </a:cubicBezTo>
                <a:cubicBezTo>
                  <a:pt x="5535725" y="301391"/>
                  <a:pt x="5577993" y="291441"/>
                  <a:pt x="5596538" y="291153"/>
                </a:cubicBezTo>
                <a:cubicBezTo>
                  <a:pt x="5607932" y="295018"/>
                  <a:pt x="5619996" y="298677"/>
                  <a:pt x="5632514" y="301962"/>
                </a:cubicBezTo>
                <a:lnTo>
                  <a:pt x="5640005" y="303617"/>
                </a:lnTo>
                <a:lnTo>
                  <a:pt x="5640259" y="303435"/>
                </a:lnTo>
                <a:cubicBezTo>
                  <a:pt x="5642108" y="303337"/>
                  <a:pt x="5644653" y="303709"/>
                  <a:pt x="5648365" y="304754"/>
                </a:cubicBezTo>
                <a:lnTo>
                  <a:pt x="5653662" y="306635"/>
                </a:lnTo>
                <a:lnTo>
                  <a:pt x="5668196" y="309846"/>
                </a:lnTo>
                <a:lnTo>
                  <a:pt x="5673886" y="309526"/>
                </a:lnTo>
                <a:lnTo>
                  <a:pt x="5677139" y="307345"/>
                </a:lnTo>
                <a:lnTo>
                  <a:pt x="5708983" y="306674"/>
                </a:lnTo>
                <a:cubicBezTo>
                  <a:pt x="5728308" y="319040"/>
                  <a:pt x="5739318" y="309097"/>
                  <a:pt x="5773909" y="312061"/>
                </a:cubicBezTo>
                <a:cubicBezTo>
                  <a:pt x="5783376" y="321860"/>
                  <a:pt x="5795690" y="321672"/>
                  <a:pt x="5809500" y="318450"/>
                </a:cubicBezTo>
                <a:cubicBezTo>
                  <a:pt x="5839093" y="328324"/>
                  <a:pt x="5872263" y="326728"/>
                  <a:pt x="5908729" y="332335"/>
                </a:cubicBezTo>
                <a:cubicBezTo>
                  <a:pt x="5951727" y="334879"/>
                  <a:pt x="5963099" y="350288"/>
                  <a:pt x="5990524" y="350618"/>
                </a:cubicBezTo>
                <a:cubicBezTo>
                  <a:pt x="5991234" y="376742"/>
                  <a:pt x="6028592" y="335241"/>
                  <a:pt x="6029302" y="361365"/>
                </a:cubicBezTo>
                <a:lnTo>
                  <a:pt x="6086225" y="339621"/>
                </a:lnTo>
                <a:lnTo>
                  <a:pt x="6105063" y="347340"/>
                </a:lnTo>
                <a:cubicBezTo>
                  <a:pt x="6123220" y="350768"/>
                  <a:pt x="6176633" y="357519"/>
                  <a:pt x="6195166" y="360190"/>
                </a:cubicBezTo>
                <a:cubicBezTo>
                  <a:pt x="6208491" y="366896"/>
                  <a:pt x="6210739" y="378331"/>
                  <a:pt x="6216259" y="363365"/>
                </a:cubicBezTo>
                <a:cubicBezTo>
                  <a:pt x="6220943" y="365191"/>
                  <a:pt x="6224807" y="365077"/>
                  <a:pt x="6228331" y="364034"/>
                </a:cubicBezTo>
                <a:lnTo>
                  <a:pt x="6229602" y="363414"/>
                </a:lnTo>
                <a:lnTo>
                  <a:pt x="6258988" y="378660"/>
                </a:lnTo>
                <a:lnTo>
                  <a:pt x="6264106" y="379141"/>
                </a:lnTo>
                <a:lnTo>
                  <a:pt x="6281703" y="391054"/>
                </a:lnTo>
                <a:lnTo>
                  <a:pt x="6291622" y="396155"/>
                </a:lnTo>
                <a:lnTo>
                  <a:pt x="6292712" y="399771"/>
                </a:lnTo>
                <a:cubicBezTo>
                  <a:pt x="6294843" y="402467"/>
                  <a:pt x="6299119" y="404777"/>
                  <a:pt x="6308227" y="406196"/>
                </a:cubicBezTo>
                <a:lnTo>
                  <a:pt x="6328981" y="409495"/>
                </a:lnTo>
                <a:lnTo>
                  <a:pt x="6368693" y="417845"/>
                </a:lnTo>
                <a:cubicBezTo>
                  <a:pt x="6371618" y="421064"/>
                  <a:pt x="6413995" y="448260"/>
                  <a:pt x="6414811" y="452200"/>
                </a:cubicBezTo>
                <a:cubicBezTo>
                  <a:pt x="6472474" y="452324"/>
                  <a:pt x="6416366" y="454044"/>
                  <a:pt x="6467879" y="468248"/>
                </a:cubicBezTo>
                <a:cubicBezTo>
                  <a:pt x="6497136" y="485368"/>
                  <a:pt x="6544744" y="499929"/>
                  <a:pt x="6564351" y="537518"/>
                </a:cubicBezTo>
                <a:cubicBezTo>
                  <a:pt x="6600774" y="544284"/>
                  <a:pt x="6683084" y="572586"/>
                  <a:pt x="6711178" y="573610"/>
                </a:cubicBezTo>
                <a:cubicBezTo>
                  <a:pt x="6726278" y="581783"/>
                  <a:pt x="6766796" y="600843"/>
                  <a:pt x="6764036" y="588943"/>
                </a:cubicBezTo>
                <a:cubicBezTo>
                  <a:pt x="6830367" y="591215"/>
                  <a:pt x="6834546" y="616110"/>
                  <a:pt x="6858983" y="623723"/>
                </a:cubicBezTo>
                <a:cubicBezTo>
                  <a:pt x="6883420" y="631336"/>
                  <a:pt x="6874724" y="627173"/>
                  <a:pt x="6910661" y="634620"/>
                </a:cubicBezTo>
                <a:cubicBezTo>
                  <a:pt x="6886933" y="650238"/>
                  <a:pt x="6958918" y="637790"/>
                  <a:pt x="6944111" y="659502"/>
                </a:cubicBezTo>
                <a:cubicBezTo>
                  <a:pt x="6951121" y="660169"/>
                  <a:pt x="6958378" y="660132"/>
                  <a:pt x="6965771" y="659931"/>
                </a:cubicBezTo>
                <a:lnTo>
                  <a:pt x="6969639" y="659837"/>
                </a:lnTo>
                <a:lnTo>
                  <a:pt x="6982242" y="663112"/>
                </a:lnTo>
                <a:lnTo>
                  <a:pt x="6989387" y="659474"/>
                </a:lnTo>
                <a:lnTo>
                  <a:pt x="7010930" y="661134"/>
                </a:lnTo>
                <a:cubicBezTo>
                  <a:pt x="7018443" y="662461"/>
                  <a:pt x="7025878" y="664712"/>
                  <a:pt x="7033125" y="668436"/>
                </a:cubicBezTo>
                <a:cubicBezTo>
                  <a:pt x="7050655" y="688564"/>
                  <a:pt x="7113778" y="682286"/>
                  <a:pt x="7134461" y="708192"/>
                </a:cubicBezTo>
                <a:cubicBezTo>
                  <a:pt x="7143815" y="716210"/>
                  <a:pt x="7183449" y="731779"/>
                  <a:pt x="7197450" y="729094"/>
                </a:cubicBezTo>
                <a:cubicBezTo>
                  <a:pt x="7207053" y="731180"/>
                  <a:pt x="7214263" y="737074"/>
                  <a:pt x="7225084" y="732505"/>
                </a:cubicBezTo>
                <a:cubicBezTo>
                  <a:pt x="7239802" y="727692"/>
                  <a:pt x="7255247" y="750633"/>
                  <a:pt x="7261183" y="740313"/>
                </a:cubicBezTo>
                <a:cubicBezTo>
                  <a:pt x="7272476" y="756319"/>
                  <a:pt x="7306339" y="747471"/>
                  <a:pt x="7327760" y="750586"/>
                </a:cubicBezTo>
                <a:cubicBezTo>
                  <a:pt x="7334820" y="764783"/>
                  <a:pt x="7372804" y="757321"/>
                  <a:pt x="7412222" y="770487"/>
                </a:cubicBezTo>
                <a:cubicBezTo>
                  <a:pt x="7419482" y="786537"/>
                  <a:pt x="7438908" y="779230"/>
                  <a:pt x="7457904" y="804321"/>
                </a:cubicBezTo>
                <a:cubicBezTo>
                  <a:pt x="7460334" y="803523"/>
                  <a:pt x="7462991" y="802942"/>
                  <a:pt x="7465795" y="802598"/>
                </a:cubicBezTo>
                <a:cubicBezTo>
                  <a:pt x="7482080" y="800599"/>
                  <a:pt x="7499653" y="806831"/>
                  <a:pt x="7505046" y="816517"/>
                </a:cubicBezTo>
                <a:cubicBezTo>
                  <a:pt x="7538417" y="853074"/>
                  <a:pt x="7584173" y="869067"/>
                  <a:pt x="7623220" y="888520"/>
                </a:cubicBezTo>
                <a:cubicBezTo>
                  <a:pt x="7669184" y="908475"/>
                  <a:pt x="7655844" y="875556"/>
                  <a:pt x="7700458" y="915079"/>
                </a:cubicBezTo>
                <a:cubicBezTo>
                  <a:pt x="7713299" y="910096"/>
                  <a:pt x="7721213" y="912537"/>
                  <a:pt x="7730988" y="920756"/>
                </a:cubicBezTo>
                <a:cubicBezTo>
                  <a:pt x="7753798" y="929904"/>
                  <a:pt x="7768001" y="910742"/>
                  <a:pt x="7781942" y="930503"/>
                </a:cubicBezTo>
                <a:cubicBezTo>
                  <a:pt x="7786314" y="919014"/>
                  <a:pt x="7829555" y="942839"/>
                  <a:pt x="7827704" y="928558"/>
                </a:cubicBezTo>
                <a:cubicBezTo>
                  <a:pt x="7849394" y="934107"/>
                  <a:pt x="7886324" y="955931"/>
                  <a:pt x="7912084" y="963800"/>
                </a:cubicBezTo>
                <a:cubicBezTo>
                  <a:pt x="7931225" y="978091"/>
                  <a:pt x="7944890" y="969299"/>
                  <a:pt x="7982264" y="975773"/>
                </a:cubicBezTo>
                <a:lnTo>
                  <a:pt x="7991272" y="981104"/>
                </a:lnTo>
                <a:lnTo>
                  <a:pt x="8079795" y="982983"/>
                </a:lnTo>
                <a:cubicBezTo>
                  <a:pt x="8106396" y="984534"/>
                  <a:pt x="8123279" y="987466"/>
                  <a:pt x="8150881" y="990411"/>
                </a:cubicBezTo>
                <a:cubicBezTo>
                  <a:pt x="8155184" y="995435"/>
                  <a:pt x="8170794" y="995512"/>
                  <a:pt x="8172106" y="990512"/>
                </a:cubicBezTo>
                <a:cubicBezTo>
                  <a:pt x="8178349" y="993790"/>
                  <a:pt x="8190057" y="1007072"/>
                  <a:pt x="8196076" y="1000078"/>
                </a:cubicBezTo>
                <a:cubicBezTo>
                  <a:pt x="8214144" y="1004259"/>
                  <a:pt x="8231408" y="1009730"/>
                  <a:pt x="8247463" y="1016332"/>
                </a:cubicBezTo>
                <a:lnTo>
                  <a:pt x="8279272" y="1032921"/>
                </a:lnTo>
                <a:lnTo>
                  <a:pt x="8289611" y="1028630"/>
                </a:lnTo>
                <a:cubicBezTo>
                  <a:pt x="8296281" y="1026812"/>
                  <a:pt x="8303468" y="1026422"/>
                  <a:pt x="8311483" y="1029399"/>
                </a:cubicBezTo>
                <a:cubicBezTo>
                  <a:pt x="8353073" y="1061234"/>
                  <a:pt x="8320764" y="1016490"/>
                  <a:pt x="8399489" y="1048562"/>
                </a:cubicBezTo>
                <a:cubicBezTo>
                  <a:pt x="8402160" y="1052480"/>
                  <a:pt x="8414285" y="1053290"/>
                  <a:pt x="8415973" y="1049660"/>
                </a:cubicBezTo>
                <a:cubicBezTo>
                  <a:pt x="8420389" y="1052382"/>
                  <a:pt x="8427708" y="1062757"/>
                  <a:pt x="8433326" y="1057881"/>
                </a:cubicBezTo>
                <a:cubicBezTo>
                  <a:pt x="8460295" y="1065796"/>
                  <a:pt x="8484063" y="1077374"/>
                  <a:pt x="8502328" y="1091498"/>
                </a:cubicBezTo>
                <a:cubicBezTo>
                  <a:pt x="8531547" y="1095185"/>
                  <a:pt x="8534164" y="1100958"/>
                  <a:pt x="8534346" y="1106980"/>
                </a:cubicBezTo>
                <a:cubicBezTo>
                  <a:pt x="8534557" y="1108274"/>
                  <a:pt x="8534769" y="1109567"/>
                  <a:pt x="8534980" y="1110861"/>
                </a:cubicBezTo>
                <a:lnTo>
                  <a:pt x="8544104" y="1108406"/>
                </a:lnTo>
                <a:cubicBezTo>
                  <a:pt x="8553358" y="1107980"/>
                  <a:pt x="8560970" y="1111788"/>
                  <a:pt x="8567742" y="1117590"/>
                </a:cubicBezTo>
                <a:lnTo>
                  <a:pt x="8633779" y="1139226"/>
                </a:lnTo>
                <a:cubicBezTo>
                  <a:pt x="8631667" y="1160202"/>
                  <a:pt x="8667456" y="1147793"/>
                  <a:pt x="8676965" y="1156949"/>
                </a:cubicBezTo>
                <a:cubicBezTo>
                  <a:pt x="8686287" y="1153629"/>
                  <a:pt x="8693306" y="1154163"/>
                  <a:pt x="8698944" y="1156939"/>
                </a:cubicBezTo>
                <a:lnTo>
                  <a:pt x="8751897" y="1190886"/>
                </a:lnTo>
                <a:cubicBezTo>
                  <a:pt x="8774451" y="1199167"/>
                  <a:pt x="8817274" y="1202653"/>
                  <a:pt x="8834270" y="1206624"/>
                </a:cubicBezTo>
                <a:lnTo>
                  <a:pt x="8853872" y="1214714"/>
                </a:lnTo>
                <a:lnTo>
                  <a:pt x="8861901" y="1211375"/>
                </a:lnTo>
                <a:lnTo>
                  <a:pt x="8874168" y="1213967"/>
                </a:lnTo>
                <a:lnTo>
                  <a:pt x="8871123" y="1221160"/>
                </a:lnTo>
                <a:lnTo>
                  <a:pt x="8903537" y="1230588"/>
                </a:lnTo>
                <a:cubicBezTo>
                  <a:pt x="8927391" y="1238223"/>
                  <a:pt x="8944740" y="1247326"/>
                  <a:pt x="8933767" y="1263368"/>
                </a:cubicBezTo>
                <a:cubicBezTo>
                  <a:pt x="8934120" y="1285491"/>
                  <a:pt x="8996547" y="1266466"/>
                  <a:pt x="8985765" y="1287664"/>
                </a:cubicBezTo>
                <a:cubicBezTo>
                  <a:pt x="9013243" y="1278923"/>
                  <a:pt x="9037732" y="1309948"/>
                  <a:pt x="9071444" y="1317305"/>
                </a:cubicBezTo>
                <a:cubicBezTo>
                  <a:pt x="9072853" y="1328357"/>
                  <a:pt x="9080775" y="1329726"/>
                  <a:pt x="9096711" y="1327777"/>
                </a:cubicBezTo>
                <a:cubicBezTo>
                  <a:pt x="9206252" y="1348526"/>
                  <a:pt x="9301825" y="1489393"/>
                  <a:pt x="9338853" y="1448046"/>
                </a:cubicBezTo>
                <a:cubicBezTo>
                  <a:pt x="9364628" y="1453029"/>
                  <a:pt x="9440704" y="1458325"/>
                  <a:pt x="9520814" y="1449827"/>
                </a:cubicBezTo>
                <a:cubicBezTo>
                  <a:pt x="9536849" y="1478455"/>
                  <a:pt x="9672877" y="1480312"/>
                  <a:pt x="9702271" y="1488553"/>
                </a:cubicBezTo>
                <a:cubicBezTo>
                  <a:pt x="9702279" y="1504784"/>
                  <a:pt x="9757099" y="1502097"/>
                  <a:pt x="9744273" y="1523512"/>
                </a:cubicBezTo>
                <a:cubicBezTo>
                  <a:pt x="9746944" y="1534160"/>
                  <a:pt x="9761818" y="1537070"/>
                  <a:pt x="9771903" y="1530034"/>
                </a:cubicBezTo>
                <a:cubicBezTo>
                  <a:pt x="9788959" y="1535562"/>
                  <a:pt x="9795727" y="1548881"/>
                  <a:pt x="9818565" y="1538545"/>
                </a:cubicBezTo>
                <a:cubicBezTo>
                  <a:pt x="9842216" y="1545630"/>
                  <a:pt x="9854597" y="1583514"/>
                  <a:pt x="9882202" y="1565888"/>
                </a:cubicBezTo>
                <a:cubicBezTo>
                  <a:pt x="9890497" y="1603508"/>
                  <a:pt x="9975093" y="1584109"/>
                  <a:pt x="10022025" y="1599696"/>
                </a:cubicBezTo>
                <a:cubicBezTo>
                  <a:pt x="10087599" y="1644100"/>
                  <a:pt x="10182002" y="1632879"/>
                  <a:pt x="10220406" y="1677005"/>
                </a:cubicBezTo>
                <a:lnTo>
                  <a:pt x="10232859" y="1699043"/>
                </a:lnTo>
                <a:lnTo>
                  <a:pt x="0" y="1699043"/>
                </a:lnTo>
                <a:lnTo>
                  <a:pt x="0" y="21828"/>
                </a:lnTo>
                <a:lnTo>
                  <a:pt x="8097" y="24355"/>
                </a:lnTo>
                <a:cubicBezTo>
                  <a:pt x="43947" y="29235"/>
                  <a:pt x="34752" y="21899"/>
                  <a:pt x="77128" y="6867"/>
                </a:cubicBezTo>
                <a:cubicBezTo>
                  <a:pt x="120709" y="7920"/>
                  <a:pt x="146704" y="-7760"/>
                  <a:pt x="188338" y="5079"/>
                </a:cubicBezTo>
                <a:cubicBezTo>
                  <a:pt x="229133" y="5993"/>
                  <a:pt x="263614" y="138"/>
                  <a:pt x="298809" y="6198"/>
                </a:cubicBezTo>
                <a:cubicBezTo>
                  <a:pt x="312163" y="1206"/>
                  <a:pt x="325122" y="-563"/>
                  <a:pt x="338985" y="8006"/>
                </a:cubicBezTo>
                <a:cubicBezTo>
                  <a:pt x="376758" y="6523"/>
                  <a:pt x="384512" y="-4822"/>
                  <a:pt x="409815" y="504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46D20DF-CE98-4EA3-96C8-C03C3A885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6384"/>
            <a:ext cx="10232859" cy="1841617"/>
          </a:xfrm>
          <a:custGeom>
            <a:avLst/>
            <a:gdLst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679743 w 10232859"/>
              <a:gd name="connsiteY180" fmla="*/ 558264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4270 w 10232859"/>
              <a:gd name="connsiteY235" fmla="*/ 1213138 h 1705557"/>
              <a:gd name="connsiteX236" fmla="*/ 8853872 w 10232859"/>
              <a:gd name="connsiteY236" fmla="*/ 1221228 h 1705557"/>
              <a:gd name="connsiteX237" fmla="*/ 8861901 w 10232859"/>
              <a:gd name="connsiteY237" fmla="*/ 1217889 h 1705557"/>
              <a:gd name="connsiteX238" fmla="*/ 8874168 w 10232859"/>
              <a:gd name="connsiteY238" fmla="*/ 1220481 h 1705557"/>
              <a:gd name="connsiteX239" fmla="*/ 8871123 w 10232859"/>
              <a:gd name="connsiteY239" fmla="*/ 1227674 h 1705557"/>
              <a:gd name="connsiteX240" fmla="*/ 8903537 w 10232859"/>
              <a:gd name="connsiteY240" fmla="*/ 1237102 h 1705557"/>
              <a:gd name="connsiteX241" fmla="*/ 8933767 w 10232859"/>
              <a:gd name="connsiteY241" fmla="*/ 1269882 h 1705557"/>
              <a:gd name="connsiteX242" fmla="*/ 8985765 w 10232859"/>
              <a:gd name="connsiteY242" fmla="*/ 1294178 h 1705557"/>
              <a:gd name="connsiteX243" fmla="*/ 9071444 w 10232859"/>
              <a:gd name="connsiteY243" fmla="*/ 1323819 h 1705557"/>
              <a:gd name="connsiteX244" fmla="*/ 9096711 w 10232859"/>
              <a:gd name="connsiteY244" fmla="*/ 1334291 h 1705557"/>
              <a:gd name="connsiteX245" fmla="*/ 9338853 w 10232859"/>
              <a:gd name="connsiteY245" fmla="*/ 1454560 h 1705557"/>
              <a:gd name="connsiteX246" fmla="*/ 9520814 w 10232859"/>
              <a:gd name="connsiteY246" fmla="*/ 1456341 h 1705557"/>
              <a:gd name="connsiteX247" fmla="*/ 9702271 w 10232859"/>
              <a:gd name="connsiteY247" fmla="*/ 1495067 h 1705557"/>
              <a:gd name="connsiteX248" fmla="*/ 9744273 w 10232859"/>
              <a:gd name="connsiteY248" fmla="*/ 1530026 h 1705557"/>
              <a:gd name="connsiteX249" fmla="*/ 9771903 w 10232859"/>
              <a:gd name="connsiteY249" fmla="*/ 1536548 h 1705557"/>
              <a:gd name="connsiteX250" fmla="*/ 9818565 w 10232859"/>
              <a:gd name="connsiteY250" fmla="*/ 1545059 h 1705557"/>
              <a:gd name="connsiteX251" fmla="*/ 9882202 w 10232859"/>
              <a:gd name="connsiteY251" fmla="*/ 1572402 h 1705557"/>
              <a:gd name="connsiteX252" fmla="*/ 10022025 w 10232859"/>
              <a:gd name="connsiteY252" fmla="*/ 1606210 h 1705557"/>
              <a:gd name="connsiteX253" fmla="*/ 10220406 w 10232859"/>
              <a:gd name="connsiteY253" fmla="*/ 1683519 h 1705557"/>
              <a:gd name="connsiteX254" fmla="*/ 10232859 w 10232859"/>
              <a:gd name="connsiteY254" fmla="*/ 1705557 h 1705557"/>
              <a:gd name="connsiteX255" fmla="*/ 0 w 10232859"/>
              <a:gd name="connsiteY255" fmla="*/ 1705557 h 1705557"/>
              <a:gd name="connsiteX256" fmla="*/ 0 w 10232859"/>
              <a:gd name="connsiteY256" fmla="*/ 28342 h 1705557"/>
              <a:gd name="connsiteX257" fmla="*/ 8097 w 10232859"/>
              <a:gd name="connsiteY257" fmla="*/ 30869 h 1705557"/>
              <a:gd name="connsiteX258" fmla="*/ 77128 w 10232859"/>
              <a:gd name="connsiteY258" fmla="*/ 13381 h 1705557"/>
              <a:gd name="connsiteX259" fmla="*/ 188338 w 10232859"/>
              <a:gd name="connsiteY259" fmla="*/ 11593 h 1705557"/>
              <a:gd name="connsiteX260" fmla="*/ 298809 w 10232859"/>
              <a:gd name="connsiteY260" fmla="*/ 12712 h 1705557"/>
              <a:gd name="connsiteX261" fmla="*/ 338985 w 10232859"/>
              <a:gd name="connsiteY261" fmla="*/ 14520 h 1705557"/>
              <a:gd name="connsiteX262" fmla="*/ 409815 w 10232859"/>
              <a:gd name="connsiteY262" fmla="*/ 11559 h 1705557"/>
              <a:gd name="connsiteX263" fmla="*/ 424169 w 10232859"/>
              <a:gd name="connsiteY26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633779 w 10232859"/>
              <a:gd name="connsiteY227" fmla="*/ 1145740 h 1705557"/>
              <a:gd name="connsiteX228" fmla="*/ 8676965 w 10232859"/>
              <a:gd name="connsiteY228" fmla="*/ 1163463 h 1705557"/>
              <a:gd name="connsiteX229" fmla="*/ 8698944 w 10232859"/>
              <a:gd name="connsiteY229" fmla="*/ 1163453 h 1705557"/>
              <a:gd name="connsiteX230" fmla="*/ 8711456 w 10232859"/>
              <a:gd name="connsiteY230" fmla="*/ 1175731 h 1705557"/>
              <a:gd name="connsiteX231" fmla="*/ 8732793 w 10232859"/>
              <a:gd name="connsiteY231" fmla="*/ 1179486 h 1705557"/>
              <a:gd name="connsiteX232" fmla="*/ 8751897 w 10232859"/>
              <a:gd name="connsiteY232" fmla="*/ 1197400 h 1705557"/>
              <a:gd name="connsiteX233" fmla="*/ 8793564 w 10232859"/>
              <a:gd name="connsiteY233" fmla="*/ 1179086 h 1705557"/>
              <a:gd name="connsiteX234" fmla="*/ 8834270 w 10232859"/>
              <a:gd name="connsiteY234" fmla="*/ 1213138 h 1705557"/>
              <a:gd name="connsiteX235" fmla="*/ 8853872 w 10232859"/>
              <a:gd name="connsiteY235" fmla="*/ 1221228 h 1705557"/>
              <a:gd name="connsiteX236" fmla="*/ 8861901 w 10232859"/>
              <a:gd name="connsiteY236" fmla="*/ 1217889 h 1705557"/>
              <a:gd name="connsiteX237" fmla="*/ 8874168 w 10232859"/>
              <a:gd name="connsiteY237" fmla="*/ 1220481 h 1705557"/>
              <a:gd name="connsiteX238" fmla="*/ 8871123 w 10232859"/>
              <a:gd name="connsiteY238" fmla="*/ 1227674 h 1705557"/>
              <a:gd name="connsiteX239" fmla="*/ 8903537 w 10232859"/>
              <a:gd name="connsiteY239" fmla="*/ 1237102 h 1705557"/>
              <a:gd name="connsiteX240" fmla="*/ 8933767 w 10232859"/>
              <a:gd name="connsiteY240" fmla="*/ 1269882 h 1705557"/>
              <a:gd name="connsiteX241" fmla="*/ 8985765 w 10232859"/>
              <a:gd name="connsiteY241" fmla="*/ 1294178 h 1705557"/>
              <a:gd name="connsiteX242" fmla="*/ 9071444 w 10232859"/>
              <a:gd name="connsiteY242" fmla="*/ 1323819 h 1705557"/>
              <a:gd name="connsiteX243" fmla="*/ 9096711 w 10232859"/>
              <a:gd name="connsiteY243" fmla="*/ 1334291 h 1705557"/>
              <a:gd name="connsiteX244" fmla="*/ 9338853 w 10232859"/>
              <a:gd name="connsiteY244" fmla="*/ 1454560 h 1705557"/>
              <a:gd name="connsiteX245" fmla="*/ 9520814 w 10232859"/>
              <a:gd name="connsiteY245" fmla="*/ 1456341 h 1705557"/>
              <a:gd name="connsiteX246" fmla="*/ 9702271 w 10232859"/>
              <a:gd name="connsiteY246" fmla="*/ 1495067 h 1705557"/>
              <a:gd name="connsiteX247" fmla="*/ 9744273 w 10232859"/>
              <a:gd name="connsiteY247" fmla="*/ 1530026 h 1705557"/>
              <a:gd name="connsiteX248" fmla="*/ 9771903 w 10232859"/>
              <a:gd name="connsiteY248" fmla="*/ 1536548 h 1705557"/>
              <a:gd name="connsiteX249" fmla="*/ 9818565 w 10232859"/>
              <a:gd name="connsiteY249" fmla="*/ 1545059 h 1705557"/>
              <a:gd name="connsiteX250" fmla="*/ 9882202 w 10232859"/>
              <a:gd name="connsiteY250" fmla="*/ 1572402 h 1705557"/>
              <a:gd name="connsiteX251" fmla="*/ 10022025 w 10232859"/>
              <a:gd name="connsiteY251" fmla="*/ 1606210 h 1705557"/>
              <a:gd name="connsiteX252" fmla="*/ 10220406 w 10232859"/>
              <a:gd name="connsiteY252" fmla="*/ 1683519 h 1705557"/>
              <a:gd name="connsiteX253" fmla="*/ 10232859 w 10232859"/>
              <a:gd name="connsiteY253" fmla="*/ 1705557 h 1705557"/>
              <a:gd name="connsiteX254" fmla="*/ 0 w 10232859"/>
              <a:gd name="connsiteY254" fmla="*/ 1705557 h 1705557"/>
              <a:gd name="connsiteX255" fmla="*/ 0 w 10232859"/>
              <a:gd name="connsiteY255" fmla="*/ 28342 h 1705557"/>
              <a:gd name="connsiteX256" fmla="*/ 8097 w 10232859"/>
              <a:gd name="connsiteY256" fmla="*/ 30869 h 1705557"/>
              <a:gd name="connsiteX257" fmla="*/ 77128 w 10232859"/>
              <a:gd name="connsiteY257" fmla="*/ 13381 h 1705557"/>
              <a:gd name="connsiteX258" fmla="*/ 188338 w 10232859"/>
              <a:gd name="connsiteY258" fmla="*/ 11593 h 1705557"/>
              <a:gd name="connsiteX259" fmla="*/ 298809 w 10232859"/>
              <a:gd name="connsiteY259" fmla="*/ 12712 h 1705557"/>
              <a:gd name="connsiteX260" fmla="*/ 338985 w 10232859"/>
              <a:gd name="connsiteY260" fmla="*/ 14520 h 1705557"/>
              <a:gd name="connsiteX261" fmla="*/ 409815 w 10232859"/>
              <a:gd name="connsiteY261" fmla="*/ 11559 h 1705557"/>
              <a:gd name="connsiteX262" fmla="*/ 424169 w 10232859"/>
              <a:gd name="connsiteY26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633779 w 10232859"/>
              <a:gd name="connsiteY226" fmla="*/ 1145740 h 1705557"/>
              <a:gd name="connsiteX227" fmla="*/ 8676965 w 10232859"/>
              <a:gd name="connsiteY227" fmla="*/ 1163463 h 1705557"/>
              <a:gd name="connsiteX228" fmla="*/ 8698944 w 10232859"/>
              <a:gd name="connsiteY228" fmla="*/ 1163453 h 1705557"/>
              <a:gd name="connsiteX229" fmla="*/ 8711456 w 10232859"/>
              <a:gd name="connsiteY229" fmla="*/ 1175731 h 1705557"/>
              <a:gd name="connsiteX230" fmla="*/ 8732793 w 10232859"/>
              <a:gd name="connsiteY230" fmla="*/ 1179486 h 1705557"/>
              <a:gd name="connsiteX231" fmla="*/ 8751897 w 10232859"/>
              <a:gd name="connsiteY231" fmla="*/ 1197400 h 1705557"/>
              <a:gd name="connsiteX232" fmla="*/ 8793564 w 10232859"/>
              <a:gd name="connsiteY232" fmla="*/ 1179086 h 1705557"/>
              <a:gd name="connsiteX233" fmla="*/ 8834270 w 10232859"/>
              <a:gd name="connsiteY233" fmla="*/ 1213138 h 1705557"/>
              <a:gd name="connsiteX234" fmla="*/ 8853872 w 10232859"/>
              <a:gd name="connsiteY234" fmla="*/ 1221228 h 1705557"/>
              <a:gd name="connsiteX235" fmla="*/ 8861901 w 10232859"/>
              <a:gd name="connsiteY235" fmla="*/ 1217889 h 1705557"/>
              <a:gd name="connsiteX236" fmla="*/ 8874168 w 10232859"/>
              <a:gd name="connsiteY236" fmla="*/ 1220481 h 1705557"/>
              <a:gd name="connsiteX237" fmla="*/ 8871123 w 10232859"/>
              <a:gd name="connsiteY237" fmla="*/ 1227674 h 1705557"/>
              <a:gd name="connsiteX238" fmla="*/ 8903537 w 10232859"/>
              <a:gd name="connsiteY238" fmla="*/ 1237102 h 1705557"/>
              <a:gd name="connsiteX239" fmla="*/ 8933767 w 10232859"/>
              <a:gd name="connsiteY239" fmla="*/ 1269882 h 1705557"/>
              <a:gd name="connsiteX240" fmla="*/ 8985765 w 10232859"/>
              <a:gd name="connsiteY240" fmla="*/ 1294178 h 1705557"/>
              <a:gd name="connsiteX241" fmla="*/ 9071444 w 10232859"/>
              <a:gd name="connsiteY241" fmla="*/ 1323819 h 1705557"/>
              <a:gd name="connsiteX242" fmla="*/ 9096711 w 10232859"/>
              <a:gd name="connsiteY242" fmla="*/ 1334291 h 1705557"/>
              <a:gd name="connsiteX243" fmla="*/ 9338853 w 10232859"/>
              <a:gd name="connsiteY243" fmla="*/ 1454560 h 1705557"/>
              <a:gd name="connsiteX244" fmla="*/ 9520814 w 10232859"/>
              <a:gd name="connsiteY244" fmla="*/ 1456341 h 1705557"/>
              <a:gd name="connsiteX245" fmla="*/ 9702271 w 10232859"/>
              <a:gd name="connsiteY245" fmla="*/ 1495067 h 1705557"/>
              <a:gd name="connsiteX246" fmla="*/ 9744273 w 10232859"/>
              <a:gd name="connsiteY246" fmla="*/ 1530026 h 1705557"/>
              <a:gd name="connsiteX247" fmla="*/ 9771903 w 10232859"/>
              <a:gd name="connsiteY247" fmla="*/ 1536548 h 1705557"/>
              <a:gd name="connsiteX248" fmla="*/ 9818565 w 10232859"/>
              <a:gd name="connsiteY248" fmla="*/ 1545059 h 1705557"/>
              <a:gd name="connsiteX249" fmla="*/ 9882202 w 10232859"/>
              <a:gd name="connsiteY249" fmla="*/ 1572402 h 1705557"/>
              <a:gd name="connsiteX250" fmla="*/ 10022025 w 10232859"/>
              <a:gd name="connsiteY250" fmla="*/ 1606210 h 1705557"/>
              <a:gd name="connsiteX251" fmla="*/ 10220406 w 10232859"/>
              <a:gd name="connsiteY251" fmla="*/ 1683519 h 1705557"/>
              <a:gd name="connsiteX252" fmla="*/ 10232859 w 10232859"/>
              <a:gd name="connsiteY252" fmla="*/ 1705557 h 1705557"/>
              <a:gd name="connsiteX253" fmla="*/ 0 w 10232859"/>
              <a:gd name="connsiteY253" fmla="*/ 1705557 h 1705557"/>
              <a:gd name="connsiteX254" fmla="*/ 0 w 10232859"/>
              <a:gd name="connsiteY254" fmla="*/ 28342 h 1705557"/>
              <a:gd name="connsiteX255" fmla="*/ 8097 w 10232859"/>
              <a:gd name="connsiteY255" fmla="*/ 30869 h 1705557"/>
              <a:gd name="connsiteX256" fmla="*/ 77128 w 10232859"/>
              <a:gd name="connsiteY256" fmla="*/ 13381 h 1705557"/>
              <a:gd name="connsiteX257" fmla="*/ 188338 w 10232859"/>
              <a:gd name="connsiteY257" fmla="*/ 11593 h 1705557"/>
              <a:gd name="connsiteX258" fmla="*/ 298809 w 10232859"/>
              <a:gd name="connsiteY258" fmla="*/ 12712 h 1705557"/>
              <a:gd name="connsiteX259" fmla="*/ 338985 w 10232859"/>
              <a:gd name="connsiteY259" fmla="*/ 14520 h 1705557"/>
              <a:gd name="connsiteX260" fmla="*/ 409815 w 10232859"/>
              <a:gd name="connsiteY260" fmla="*/ 11559 h 1705557"/>
              <a:gd name="connsiteX261" fmla="*/ 424169 w 10232859"/>
              <a:gd name="connsiteY261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708983 w 10232859"/>
              <a:gd name="connsiteY150" fmla="*/ 313188 h 1705557"/>
              <a:gd name="connsiteX151" fmla="*/ 5773909 w 10232859"/>
              <a:gd name="connsiteY151" fmla="*/ 318575 h 1705557"/>
              <a:gd name="connsiteX152" fmla="*/ 5809500 w 10232859"/>
              <a:gd name="connsiteY152" fmla="*/ 324964 h 1705557"/>
              <a:gd name="connsiteX153" fmla="*/ 5908729 w 10232859"/>
              <a:gd name="connsiteY153" fmla="*/ 338849 h 1705557"/>
              <a:gd name="connsiteX154" fmla="*/ 6009654 w 10232859"/>
              <a:gd name="connsiteY154" fmla="*/ 350040 h 1705557"/>
              <a:gd name="connsiteX155" fmla="*/ 6067487 w 10232859"/>
              <a:gd name="connsiteY155" fmla="*/ 340226 h 1705557"/>
              <a:gd name="connsiteX156" fmla="*/ 6073281 w 10232859"/>
              <a:gd name="connsiteY156" fmla="*/ 340830 h 1705557"/>
              <a:gd name="connsiteX157" fmla="*/ 6086225 w 10232859"/>
              <a:gd name="connsiteY157" fmla="*/ 346135 h 1705557"/>
              <a:gd name="connsiteX158" fmla="*/ 6090616 w 10232859"/>
              <a:gd name="connsiteY158" fmla="*/ 348731 h 1705557"/>
              <a:gd name="connsiteX159" fmla="*/ 6098056 w 10232859"/>
              <a:gd name="connsiteY159" fmla="*/ 351249 h 1705557"/>
              <a:gd name="connsiteX160" fmla="*/ 6098391 w 10232859"/>
              <a:gd name="connsiteY160" fmla="*/ 351119 h 1705557"/>
              <a:gd name="connsiteX161" fmla="*/ 6105063 w 10232859"/>
              <a:gd name="connsiteY161" fmla="*/ 353854 h 1705557"/>
              <a:gd name="connsiteX162" fmla="*/ 6135796 w 10232859"/>
              <a:gd name="connsiteY162" fmla="*/ 369657 h 1705557"/>
              <a:gd name="connsiteX163" fmla="*/ 6195166 w 10232859"/>
              <a:gd name="connsiteY163" fmla="*/ 366704 h 1705557"/>
              <a:gd name="connsiteX164" fmla="*/ 6216259 w 10232859"/>
              <a:gd name="connsiteY164" fmla="*/ 369879 h 1705557"/>
              <a:gd name="connsiteX165" fmla="*/ 6228331 w 10232859"/>
              <a:gd name="connsiteY165" fmla="*/ 370548 h 1705557"/>
              <a:gd name="connsiteX166" fmla="*/ 6229602 w 10232859"/>
              <a:gd name="connsiteY166" fmla="*/ 369928 h 1705557"/>
              <a:gd name="connsiteX167" fmla="*/ 6258988 w 10232859"/>
              <a:gd name="connsiteY167" fmla="*/ 385174 h 1705557"/>
              <a:gd name="connsiteX168" fmla="*/ 6264106 w 10232859"/>
              <a:gd name="connsiteY168" fmla="*/ 385655 h 1705557"/>
              <a:gd name="connsiteX169" fmla="*/ 6281703 w 10232859"/>
              <a:gd name="connsiteY169" fmla="*/ 397568 h 1705557"/>
              <a:gd name="connsiteX170" fmla="*/ 6291622 w 10232859"/>
              <a:gd name="connsiteY170" fmla="*/ 402669 h 1705557"/>
              <a:gd name="connsiteX171" fmla="*/ 6292712 w 10232859"/>
              <a:gd name="connsiteY171" fmla="*/ 406285 h 1705557"/>
              <a:gd name="connsiteX172" fmla="*/ 6308227 w 10232859"/>
              <a:gd name="connsiteY172" fmla="*/ 412710 h 1705557"/>
              <a:gd name="connsiteX173" fmla="*/ 6310656 w 10232859"/>
              <a:gd name="connsiteY173" fmla="*/ 412628 h 1705557"/>
              <a:gd name="connsiteX174" fmla="*/ 6321049 w 10232859"/>
              <a:gd name="connsiteY174" fmla="*/ 420978 h 1705557"/>
              <a:gd name="connsiteX175" fmla="*/ 6326853 w 10232859"/>
              <a:gd name="connsiteY175" fmla="*/ 431664 h 1705557"/>
              <a:gd name="connsiteX176" fmla="*/ 6467879 w 10232859"/>
              <a:gd name="connsiteY176" fmla="*/ 474762 h 1705557"/>
              <a:gd name="connsiteX177" fmla="*/ 6564351 w 10232859"/>
              <a:gd name="connsiteY177" fmla="*/ 544032 h 1705557"/>
              <a:gd name="connsiteX178" fmla="*/ 6641544 w 10232859"/>
              <a:gd name="connsiteY178" fmla="*/ 566599 h 1705557"/>
              <a:gd name="connsiteX179" fmla="*/ 6731052 w 10232859"/>
              <a:gd name="connsiteY179" fmla="*/ 578550 h 1705557"/>
              <a:gd name="connsiteX180" fmla="*/ 6858983 w 10232859"/>
              <a:gd name="connsiteY180" fmla="*/ 630237 h 1705557"/>
              <a:gd name="connsiteX181" fmla="*/ 6910661 w 10232859"/>
              <a:gd name="connsiteY181" fmla="*/ 641134 h 1705557"/>
              <a:gd name="connsiteX182" fmla="*/ 6944111 w 10232859"/>
              <a:gd name="connsiteY182" fmla="*/ 666016 h 1705557"/>
              <a:gd name="connsiteX183" fmla="*/ 6965771 w 10232859"/>
              <a:gd name="connsiteY183" fmla="*/ 666445 h 1705557"/>
              <a:gd name="connsiteX184" fmla="*/ 6969639 w 10232859"/>
              <a:gd name="connsiteY184" fmla="*/ 666351 h 1705557"/>
              <a:gd name="connsiteX185" fmla="*/ 6982242 w 10232859"/>
              <a:gd name="connsiteY185" fmla="*/ 669626 h 1705557"/>
              <a:gd name="connsiteX186" fmla="*/ 6989387 w 10232859"/>
              <a:gd name="connsiteY186" fmla="*/ 665988 h 1705557"/>
              <a:gd name="connsiteX187" fmla="*/ 7010930 w 10232859"/>
              <a:gd name="connsiteY187" fmla="*/ 667648 h 1705557"/>
              <a:gd name="connsiteX188" fmla="*/ 7033125 w 10232859"/>
              <a:gd name="connsiteY188" fmla="*/ 674950 h 1705557"/>
              <a:gd name="connsiteX189" fmla="*/ 7134461 w 10232859"/>
              <a:gd name="connsiteY189" fmla="*/ 714706 h 1705557"/>
              <a:gd name="connsiteX190" fmla="*/ 7197450 w 10232859"/>
              <a:gd name="connsiteY190" fmla="*/ 735608 h 1705557"/>
              <a:gd name="connsiteX191" fmla="*/ 7225084 w 10232859"/>
              <a:gd name="connsiteY191" fmla="*/ 739019 h 1705557"/>
              <a:gd name="connsiteX192" fmla="*/ 7261183 w 10232859"/>
              <a:gd name="connsiteY192" fmla="*/ 746827 h 1705557"/>
              <a:gd name="connsiteX193" fmla="*/ 7327760 w 10232859"/>
              <a:gd name="connsiteY193" fmla="*/ 757100 h 1705557"/>
              <a:gd name="connsiteX194" fmla="*/ 7412222 w 10232859"/>
              <a:gd name="connsiteY194" fmla="*/ 777001 h 1705557"/>
              <a:gd name="connsiteX195" fmla="*/ 7457904 w 10232859"/>
              <a:gd name="connsiteY195" fmla="*/ 810835 h 1705557"/>
              <a:gd name="connsiteX196" fmla="*/ 7465795 w 10232859"/>
              <a:gd name="connsiteY196" fmla="*/ 809112 h 1705557"/>
              <a:gd name="connsiteX197" fmla="*/ 7505046 w 10232859"/>
              <a:gd name="connsiteY197" fmla="*/ 823031 h 1705557"/>
              <a:gd name="connsiteX198" fmla="*/ 7623220 w 10232859"/>
              <a:gd name="connsiteY198" fmla="*/ 895034 h 1705557"/>
              <a:gd name="connsiteX199" fmla="*/ 7700458 w 10232859"/>
              <a:gd name="connsiteY199" fmla="*/ 921593 h 1705557"/>
              <a:gd name="connsiteX200" fmla="*/ 7730988 w 10232859"/>
              <a:gd name="connsiteY200" fmla="*/ 927270 h 1705557"/>
              <a:gd name="connsiteX201" fmla="*/ 7781942 w 10232859"/>
              <a:gd name="connsiteY201" fmla="*/ 937017 h 1705557"/>
              <a:gd name="connsiteX202" fmla="*/ 7827704 w 10232859"/>
              <a:gd name="connsiteY202" fmla="*/ 935072 h 1705557"/>
              <a:gd name="connsiteX203" fmla="*/ 7867270 w 10232859"/>
              <a:gd name="connsiteY203" fmla="*/ 946880 h 1705557"/>
              <a:gd name="connsiteX204" fmla="*/ 7866538 w 10232859"/>
              <a:gd name="connsiteY204" fmla="*/ 961559 h 1705557"/>
              <a:gd name="connsiteX205" fmla="*/ 7912084 w 10232859"/>
              <a:gd name="connsiteY205" fmla="*/ 970314 h 1705557"/>
              <a:gd name="connsiteX206" fmla="*/ 7982264 w 10232859"/>
              <a:gd name="connsiteY206" fmla="*/ 982287 h 1705557"/>
              <a:gd name="connsiteX207" fmla="*/ 7991272 w 10232859"/>
              <a:gd name="connsiteY207" fmla="*/ 987618 h 1705557"/>
              <a:gd name="connsiteX208" fmla="*/ 8006496 w 10232859"/>
              <a:gd name="connsiteY208" fmla="*/ 979353 h 1705557"/>
              <a:gd name="connsiteX209" fmla="*/ 8034497 w 10232859"/>
              <a:gd name="connsiteY209" fmla="*/ 978568 h 1705557"/>
              <a:gd name="connsiteX210" fmla="*/ 8150881 w 10232859"/>
              <a:gd name="connsiteY210" fmla="*/ 996925 h 1705557"/>
              <a:gd name="connsiteX211" fmla="*/ 8172106 w 10232859"/>
              <a:gd name="connsiteY211" fmla="*/ 997026 h 1705557"/>
              <a:gd name="connsiteX212" fmla="*/ 8196076 w 10232859"/>
              <a:gd name="connsiteY212" fmla="*/ 1006592 h 1705557"/>
              <a:gd name="connsiteX213" fmla="*/ 8247463 w 10232859"/>
              <a:gd name="connsiteY213" fmla="*/ 1022846 h 1705557"/>
              <a:gd name="connsiteX214" fmla="*/ 8279272 w 10232859"/>
              <a:gd name="connsiteY214" fmla="*/ 1039435 h 1705557"/>
              <a:gd name="connsiteX215" fmla="*/ 8289611 w 10232859"/>
              <a:gd name="connsiteY215" fmla="*/ 1035144 h 1705557"/>
              <a:gd name="connsiteX216" fmla="*/ 8311483 w 10232859"/>
              <a:gd name="connsiteY216" fmla="*/ 1035913 h 1705557"/>
              <a:gd name="connsiteX217" fmla="*/ 8399489 w 10232859"/>
              <a:gd name="connsiteY217" fmla="*/ 1055076 h 1705557"/>
              <a:gd name="connsiteX218" fmla="*/ 8415973 w 10232859"/>
              <a:gd name="connsiteY218" fmla="*/ 1056174 h 1705557"/>
              <a:gd name="connsiteX219" fmla="*/ 8433326 w 10232859"/>
              <a:gd name="connsiteY219" fmla="*/ 1064395 h 1705557"/>
              <a:gd name="connsiteX220" fmla="*/ 8502328 w 10232859"/>
              <a:gd name="connsiteY220" fmla="*/ 1098012 h 1705557"/>
              <a:gd name="connsiteX221" fmla="*/ 8534346 w 10232859"/>
              <a:gd name="connsiteY221" fmla="*/ 1113494 h 1705557"/>
              <a:gd name="connsiteX222" fmla="*/ 8534980 w 10232859"/>
              <a:gd name="connsiteY222" fmla="*/ 1117375 h 1705557"/>
              <a:gd name="connsiteX223" fmla="*/ 8544104 w 10232859"/>
              <a:gd name="connsiteY223" fmla="*/ 1114920 h 1705557"/>
              <a:gd name="connsiteX224" fmla="*/ 8567742 w 10232859"/>
              <a:gd name="connsiteY224" fmla="*/ 1124104 h 1705557"/>
              <a:gd name="connsiteX225" fmla="*/ 8633779 w 10232859"/>
              <a:gd name="connsiteY225" fmla="*/ 1145740 h 1705557"/>
              <a:gd name="connsiteX226" fmla="*/ 8676965 w 10232859"/>
              <a:gd name="connsiteY226" fmla="*/ 1163463 h 1705557"/>
              <a:gd name="connsiteX227" fmla="*/ 8698944 w 10232859"/>
              <a:gd name="connsiteY227" fmla="*/ 1163453 h 1705557"/>
              <a:gd name="connsiteX228" fmla="*/ 8711456 w 10232859"/>
              <a:gd name="connsiteY228" fmla="*/ 1175731 h 1705557"/>
              <a:gd name="connsiteX229" fmla="*/ 8732793 w 10232859"/>
              <a:gd name="connsiteY229" fmla="*/ 1179486 h 1705557"/>
              <a:gd name="connsiteX230" fmla="*/ 8751897 w 10232859"/>
              <a:gd name="connsiteY230" fmla="*/ 1197400 h 1705557"/>
              <a:gd name="connsiteX231" fmla="*/ 8793564 w 10232859"/>
              <a:gd name="connsiteY231" fmla="*/ 1179086 h 1705557"/>
              <a:gd name="connsiteX232" fmla="*/ 8834270 w 10232859"/>
              <a:gd name="connsiteY232" fmla="*/ 1213138 h 1705557"/>
              <a:gd name="connsiteX233" fmla="*/ 8853872 w 10232859"/>
              <a:gd name="connsiteY233" fmla="*/ 1221228 h 1705557"/>
              <a:gd name="connsiteX234" fmla="*/ 8861901 w 10232859"/>
              <a:gd name="connsiteY234" fmla="*/ 1217889 h 1705557"/>
              <a:gd name="connsiteX235" fmla="*/ 8874168 w 10232859"/>
              <a:gd name="connsiteY235" fmla="*/ 1220481 h 1705557"/>
              <a:gd name="connsiteX236" fmla="*/ 8871123 w 10232859"/>
              <a:gd name="connsiteY236" fmla="*/ 1227674 h 1705557"/>
              <a:gd name="connsiteX237" fmla="*/ 8903537 w 10232859"/>
              <a:gd name="connsiteY237" fmla="*/ 1237102 h 1705557"/>
              <a:gd name="connsiteX238" fmla="*/ 8933767 w 10232859"/>
              <a:gd name="connsiteY238" fmla="*/ 1269882 h 1705557"/>
              <a:gd name="connsiteX239" fmla="*/ 8985765 w 10232859"/>
              <a:gd name="connsiteY239" fmla="*/ 1294178 h 1705557"/>
              <a:gd name="connsiteX240" fmla="*/ 9071444 w 10232859"/>
              <a:gd name="connsiteY240" fmla="*/ 1323819 h 1705557"/>
              <a:gd name="connsiteX241" fmla="*/ 9096711 w 10232859"/>
              <a:gd name="connsiteY241" fmla="*/ 1334291 h 1705557"/>
              <a:gd name="connsiteX242" fmla="*/ 9338853 w 10232859"/>
              <a:gd name="connsiteY242" fmla="*/ 1454560 h 1705557"/>
              <a:gd name="connsiteX243" fmla="*/ 9520814 w 10232859"/>
              <a:gd name="connsiteY243" fmla="*/ 1456341 h 1705557"/>
              <a:gd name="connsiteX244" fmla="*/ 9702271 w 10232859"/>
              <a:gd name="connsiteY244" fmla="*/ 1495067 h 1705557"/>
              <a:gd name="connsiteX245" fmla="*/ 9744273 w 10232859"/>
              <a:gd name="connsiteY245" fmla="*/ 1530026 h 1705557"/>
              <a:gd name="connsiteX246" fmla="*/ 9771903 w 10232859"/>
              <a:gd name="connsiteY246" fmla="*/ 1536548 h 1705557"/>
              <a:gd name="connsiteX247" fmla="*/ 9818565 w 10232859"/>
              <a:gd name="connsiteY247" fmla="*/ 1545059 h 1705557"/>
              <a:gd name="connsiteX248" fmla="*/ 9882202 w 10232859"/>
              <a:gd name="connsiteY248" fmla="*/ 1572402 h 1705557"/>
              <a:gd name="connsiteX249" fmla="*/ 10022025 w 10232859"/>
              <a:gd name="connsiteY249" fmla="*/ 1606210 h 1705557"/>
              <a:gd name="connsiteX250" fmla="*/ 10220406 w 10232859"/>
              <a:gd name="connsiteY250" fmla="*/ 1683519 h 1705557"/>
              <a:gd name="connsiteX251" fmla="*/ 10232859 w 10232859"/>
              <a:gd name="connsiteY251" fmla="*/ 1705557 h 1705557"/>
              <a:gd name="connsiteX252" fmla="*/ 0 w 10232859"/>
              <a:gd name="connsiteY252" fmla="*/ 1705557 h 1705557"/>
              <a:gd name="connsiteX253" fmla="*/ 0 w 10232859"/>
              <a:gd name="connsiteY253" fmla="*/ 28342 h 1705557"/>
              <a:gd name="connsiteX254" fmla="*/ 8097 w 10232859"/>
              <a:gd name="connsiteY254" fmla="*/ 30869 h 1705557"/>
              <a:gd name="connsiteX255" fmla="*/ 77128 w 10232859"/>
              <a:gd name="connsiteY255" fmla="*/ 13381 h 1705557"/>
              <a:gd name="connsiteX256" fmla="*/ 188338 w 10232859"/>
              <a:gd name="connsiteY256" fmla="*/ 11593 h 1705557"/>
              <a:gd name="connsiteX257" fmla="*/ 298809 w 10232859"/>
              <a:gd name="connsiteY257" fmla="*/ 12712 h 1705557"/>
              <a:gd name="connsiteX258" fmla="*/ 338985 w 10232859"/>
              <a:gd name="connsiteY258" fmla="*/ 14520 h 1705557"/>
              <a:gd name="connsiteX259" fmla="*/ 409815 w 10232859"/>
              <a:gd name="connsiteY259" fmla="*/ 11559 h 1705557"/>
              <a:gd name="connsiteX260" fmla="*/ 424169 w 10232859"/>
              <a:gd name="connsiteY260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105063 w 10232859"/>
              <a:gd name="connsiteY159" fmla="*/ 353854 h 1705557"/>
              <a:gd name="connsiteX160" fmla="*/ 6135796 w 10232859"/>
              <a:gd name="connsiteY160" fmla="*/ 369657 h 1705557"/>
              <a:gd name="connsiteX161" fmla="*/ 6195166 w 10232859"/>
              <a:gd name="connsiteY161" fmla="*/ 366704 h 1705557"/>
              <a:gd name="connsiteX162" fmla="*/ 6216259 w 10232859"/>
              <a:gd name="connsiteY162" fmla="*/ 369879 h 1705557"/>
              <a:gd name="connsiteX163" fmla="*/ 6228331 w 10232859"/>
              <a:gd name="connsiteY163" fmla="*/ 370548 h 1705557"/>
              <a:gd name="connsiteX164" fmla="*/ 6229602 w 10232859"/>
              <a:gd name="connsiteY164" fmla="*/ 369928 h 1705557"/>
              <a:gd name="connsiteX165" fmla="*/ 6258988 w 10232859"/>
              <a:gd name="connsiteY165" fmla="*/ 385174 h 1705557"/>
              <a:gd name="connsiteX166" fmla="*/ 6264106 w 10232859"/>
              <a:gd name="connsiteY166" fmla="*/ 385655 h 1705557"/>
              <a:gd name="connsiteX167" fmla="*/ 6281703 w 10232859"/>
              <a:gd name="connsiteY167" fmla="*/ 397568 h 1705557"/>
              <a:gd name="connsiteX168" fmla="*/ 6291622 w 10232859"/>
              <a:gd name="connsiteY168" fmla="*/ 402669 h 1705557"/>
              <a:gd name="connsiteX169" fmla="*/ 6292712 w 10232859"/>
              <a:gd name="connsiteY169" fmla="*/ 406285 h 1705557"/>
              <a:gd name="connsiteX170" fmla="*/ 6308227 w 10232859"/>
              <a:gd name="connsiteY170" fmla="*/ 412710 h 1705557"/>
              <a:gd name="connsiteX171" fmla="*/ 6310656 w 10232859"/>
              <a:gd name="connsiteY171" fmla="*/ 412628 h 1705557"/>
              <a:gd name="connsiteX172" fmla="*/ 6321049 w 10232859"/>
              <a:gd name="connsiteY172" fmla="*/ 420978 h 1705557"/>
              <a:gd name="connsiteX173" fmla="*/ 6326853 w 10232859"/>
              <a:gd name="connsiteY173" fmla="*/ 431664 h 1705557"/>
              <a:gd name="connsiteX174" fmla="*/ 6467879 w 10232859"/>
              <a:gd name="connsiteY174" fmla="*/ 474762 h 1705557"/>
              <a:gd name="connsiteX175" fmla="*/ 6564351 w 10232859"/>
              <a:gd name="connsiteY175" fmla="*/ 544032 h 1705557"/>
              <a:gd name="connsiteX176" fmla="*/ 6641544 w 10232859"/>
              <a:gd name="connsiteY176" fmla="*/ 566599 h 1705557"/>
              <a:gd name="connsiteX177" fmla="*/ 6731052 w 10232859"/>
              <a:gd name="connsiteY177" fmla="*/ 578550 h 1705557"/>
              <a:gd name="connsiteX178" fmla="*/ 6858983 w 10232859"/>
              <a:gd name="connsiteY178" fmla="*/ 630237 h 1705557"/>
              <a:gd name="connsiteX179" fmla="*/ 6910661 w 10232859"/>
              <a:gd name="connsiteY179" fmla="*/ 641134 h 1705557"/>
              <a:gd name="connsiteX180" fmla="*/ 6944111 w 10232859"/>
              <a:gd name="connsiteY180" fmla="*/ 666016 h 1705557"/>
              <a:gd name="connsiteX181" fmla="*/ 6965771 w 10232859"/>
              <a:gd name="connsiteY181" fmla="*/ 666445 h 1705557"/>
              <a:gd name="connsiteX182" fmla="*/ 6969639 w 10232859"/>
              <a:gd name="connsiteY182" fmla="*/ 666351 h 1705557"/>
              <a:gd name="connsiteX183" fmla="*/ 6982242 w 10232859"/>
              <a:gd name="connsiteY183" fmla="*/ 669626 h 1705557"/>
              <a:gd name="connsiteX184" fmla="*/ 6989387 w 10232859"/>
              <a:gd name="connsiteY184" fmla="*/ 665988 h 1705557"/>
              <a:gd name="connsiteX185" fmla="*/ 7010930 w 10232859"/>
              <a:gd name="connsiteY185" fmla="*/ 667648 h 1705557"/>
              <a:gd name="connsiteX186" fmla="*/ 7033125 w 10232859"/>
              <a:gd name="connsiteY186" fmla="*/ 674950 h 1705557"/>
              <a:gd name="connsiteX187" fmla="*/ 7134461 w 10232859"/>
              <a:gd name="connsiteY187" fmla="*/ 714706 h 1705557"/>
              <a:gd name="connsiteX188" fmla="*/ 7197450 w 10232859"/>
              <a:gd name="connsiteY188" fmla="*/ 735608 h 1705557"/>
              <a:gd name="connsiteX189" fmla="*/ 7225084 w 10232859"/>
              <a:gd name="connsiteY189" fmla="*/ 739019 h 1705557"/>
              <a:gd name="connsiteX190" fmla="*/ 7261183 w 10232859"/>
              <a:gd name="connsiteY190" fmla="*/ 746827 h 1705557"/>
              <a:gd name="connsiteX191" fmla="*/ 7327760 w 10232859"/>
              <a:gd name="connsiteY191" fmla="*/ 757100 h 1705557"/>
              <a:gd name="connsiteX192" fmla="*/ 7412222 w 10232859"/>
              <a:gd name="connsiteY192" fmla="*/ 777001 h 1705557"/>
              <a:gd name="connsiteX193" fmla="*/ 7457904 w 10232859"/>
              <a:gd name="connsiteY193" fmla="*/ 810835 h 1705557"/>
              <a:gd name="connsiteX194" fmla="*/ 7465795 w 10232859"/>
              <a:gd name="connsiteY194" fmla="*/ 809112 h 1705557"/>
              <a:gd name="connsiteX195" fmla="*/ 7505046 w 10232859"/>
              <a:gd name="connsiteY195" fmla="*/ 823031 h 1705557"/>
              <a:gd name="connsiteX196" fmla="*/ 7623220 w 10232859"/>
              <a:gd name="connsiteY196" fmla="*/ 895034 h 1705557"/>
              <a:gd name="connsiteX197" fmla="*/ 7700458 w 10232859"/>
              <a:gd name="connsiteY197" fmla="*/ 921593 h 1705557"/>
              <a:gd name="connsiteX198" fmla="*/ 7730988 w 10232859"/>
              <a:gd name="connsiteY198" fmla="*/ 927270 h 1705557"/>
              <a:gd name="connsiteX199" fmla="*/ 7781942 w 10232859"/>
              <a:gd name="connsiteY199" fmla="*/ 937017 h 1705557"/>
              <a:gd name="connsiteX200" fmla="*/ 7827704 w 10232859"/>
              <a:gd name="connsiteY200" fmla="*/ 935072 h 1705557"/>
              <a:gd name="connsiteX201" fmla="*/ 7867270 w 10232859"/>
              <a:gd name="connsiteY201" fmla="*/ 946880 h 1705557"/>
              <a:gd name="connsiteX202" fmla="*/ 7866538 w 10232859"/>
              <a:gd name="connsiteY202" fmla="*/ 961559 h 1705557"/>
              <a:gd name="connsiteX203" fmla="*/ 7912084 w 10232859"/>
              <a:gd name="connsiteY203" fmla="*/ 970314 h 1705557"/>
              <a:gd name="connsiteX204" fmla="*/ 7982264 w 10232859"/>
              <a:gd name="connsiteY204" fmla="*/ 982287 h 1705557"/>
              <a:gd name="connsiteX205" fmla="*/ 7991272 w 10232859"/>
              <a:gd name="connsiteY205" fmla="*/ 987618 h 1705557"/>
              <a:gd name="connsiteX206" fmla="*/ 8006496 w 10232859"/>
              <a:gd name="connsiteY206" fmla="*/ 979353 h 1705557"/>
              <a:gd name="connsiteX207" fmla="*/ 8034497 w 10232859"/>
              <a:gd name="connsiteY207" fmla="*/ 978568 h 1705557"/>
              <a:gd name="connsiteX208" fmla="*/ 8150881 w 10232859"/>
              <a:gd name="connsiteY208" fmla="*/ 996925 h 1705557"/>
              <a:gd name="connsiteX209" fmla="*/ 8172106 w 10232859"/>
              <a:gd name="connsiteY209" fmla="*/ 997026 h 1705557"/>
              <a:gd name="connsiteX210" fmla="*/ 8196076 w 10232859"/>
              <a:gd name="connsiteY210" fmla="*/ 1006592 h 1705557"/>
              <a:gd name="connsiteX211" fmla="*/ 8247463 w 10232859"/>
              <a:gd name="connsiteY211" fmla="*/ 1022846 h 1705557"/>
              <a:gd name="connsiteX212" fmla="*/ 8279272 w 10232859"/>
              <a:gd name="connsiteY212" fmla="*/ 1039435 h 1705557"/>
              <a:gd name="connsiteX213" fmla="*/ 8289611 w 10232859"/>
              <a:gd name="connsiteY213" fmla="*/ 1035144 h 1705557"/>
              <a:gd name="connsiteX214" fmla="*/ 8311483 w 10232859"/>
              <a:gd name="connsiteY214" fmla="*/ 1035913 h 1705557"/>
              <a:gd name="connsiteX215" fmla="*/ 8399489 w 10232859"/>
              <a:gd name="connsiteY215" fmla="*/ 1055076 h 1705557"/>
              <a:gd name="connsiteX216" fmla="*/ 8415973 w 10232859"/>
              <a:gd name="connsiteY216" fmla="*/ 1056174 h 1705557"/>
              <a:gd name="connsiteX217" fmla="*/ 8433326 w 10232859"/>
              <a:gd name="connsiteY217" fmla="*/ 1064395 h 1705557"/>
              <a:gd name="connsiteX218" fmla="*/ 8502328 w 10232859"/>
              <a:gd name="connsiteY218" fmla="*/ 1098012 h 1705557"/>
              <a:gd name="connsiteX219" fmla="*/ 8534346 w 10232859"/>
              <a:gd name="connsiteY219" fmla="*/ 1113494 h 1705557"/>
              <a:gd name="connsiteX220" fmla="*/ 8534980 w 10232859"/>
              <a:gd name="connsiteY220" fmla="*/ 1117375 h 1705557"/>
              <a:gd name="connsiteX221" fmla="*/ 8544104 w 10232859"/>
              <a:gd name="connsiteY221" fmla="*/ 1114920 h 1705557"/>
              <a:gd name="connsiteX222" fmla="*/ 8567742 w 10232859"/>
              <a:gd name="connsiteY222" fmla="*/ 1124104 h 1705557"/>
              <a:gd name="connsiteX223" fmla="*/ 8633779 w 10232859"/>
              <a:gd name="connsiteY223" fmla="*/ 1145740 h 1705557"/>
              <a:gd name="connsiteX224" fmla="*/ 8676965 w 10232859"/>
              <a:gd name="connsiteY224" fmla="*/ 1163463 h 1705557"/>
              <a:gd name="connsiteX225" fmla="*/ 8698944 w 10232859"/>
              <a:gd name="connsiteY225" fmla="*/ 1163453 h 1705557"/>
              <a:gd name="connsiteX226" fmla="*/ 8711456 w 10232859"/>
              <a:gd name="connsiteY226" fmla="*/ 1175731 h 1705557"/>
              <a:gd name="connsiteX227" fmla="*/ 8732793 w 10232859"/>
              <a:gd name="connsiteY227" fmla="*/ 1179486 h 1705557"/>
              <a:gd name="connsiteX228" fmla="*/ 8751897 w 10232859"/>
              <a:gd name="connsiteY228" fmla="*/ 1197400 h 1705557"/>
              <a:gd name="connsiteX229" fmla="*/ 8793564 w 10232859"/>
              <a:gd name="connsiteY229" fmla="*/ 1179086 h 1705557"/>
              <a:gd name="connsiteX230" fmla="*/ 8834270 w 10232859"/>
              <a:gd name="connsiteY230" fmla="*/ 1213138 h 1705557"/>
              <a:gd name="connsiteX231" fmla="*/ 8853872 w 10232859"/>
              <a:gd name="connsiteY231" fmla="*/ 1221228 h 1705557"/>
              <a:gd name="connsiteX232" fmla="*/ 8861901 w 10232859"/>
              <a:gd name="connsiteY232" fmla="*/ 1217889 h 1705557"/>
              <a:gd name="connsiteX233" fmla="*/ 8874168 w 10232859"/>
              <a:gd name="connsiteY233" fmla="*/ 1220481 h 1705557"/>
              <a:gd name="connsiteX234" fmla="*/ 8871123 w 10232859"/>
              <a:gd name="connsiteY234" fmla="*/ 1227674 h 1705557"/>
              <a:gd name="connsiteX235" fmla="*/ 8903537 w 10232859"/>
              <a:gd name="connsiteY235" fmla="*/ 1237102 h 1705557"/>
              <a:gd name="connsiteX236" fmla="*/ 8933767 w 10232859"/>
              <a:gd name="connsiteY236" fmla="*/ 1269882 h 1705557"/>
              <a:gd name="connsiteX237" fmla="*/ 8985765 w 10232859"/>
              <a:gd name="connsiteY237" fmla="*/ 1294178 h 1705557"/>
              <a:gd name="connsiteX238" fmla="*/ 9071444 w 10232859"/>
              <a:gd name="connsiteY238" fmla="*/ 1323819 h 1705557"/>
              <a:gd name="connsiteX239" fmla="*/ 9096711 w 10232859"/>
              <a:gd name="connsiteY239" fmla="*/ 1334291 h 1705557"/>
              <a:gd name="connsiteX240" fmla="*/ 9338853 w 10232859"/>
              <a:gd name="connsiteY240" fmla="*/ 1454560 h 1705557"/>
              <a:gd name="connsiteX241" fmla="*/ 9520814 w 10232859"/>
              <a:gd name="connsiteY241" fmla="*/ 1456341 h 1705557"/>
              <a:gd name="connsiteX242" fmla="*/ 9702271 w 10232859"/>
              <a:gd name="connsiteY242" fmla="*/ 1495067 h 1705557"/>
              <a:gd name="connsiteX243" fmla="*/ 9744273 w 10232859"/>
              <a:gd name="connsiteY243" fmla="*/ 1530026 h 1705557"/>
              <a:gd name="connsiteX244" fmla="*/ 9771903 w 10232859"/>
              <a:gd name="connsiteY244" fmla="*/ 1536548 h 1705557"/>
              <a:gd name="connsiteX245" fmla="*/ 9818565 w 10232859"/>
              <a:gd name="connsiteY245" fmla="*/ 1545059 h 1705557"/>
              <a:gd name="connsiteX246" fmla="*/ 9882202 w 10232859"/>
              <a:gd name="connsiteY246" fmla="*/ 1572402 h 1705557"/>
              <a:gd name="connsiteX247" fmla="*/ 10022025 w 10232859"/>
              <a:gd name="connsiteY247" fmla="*/ 1606210 h 1705557"/>
              <a:gd name="connsiteX248" fmla="*/ 10220406 w 10232859"/>
              <a:gd name="connsiteY248" fmla="*/ 1683519 h 1705557"/>
              <a:gd name="connsiteX249" fmla="*/ 10232859 w 10232859"/>
              <a:gd name="connsiteY249" fmla="*/ 1705557 h 1705557"/>
              <a:gd name="connsiteX250" fmla="*/ 0 w 10232859"/>
              <a:gd name="connsiteY250" fmla="*/ 1705557 h 1705557"/>
              <a:gd name="connsiteX251" fmla="*/ 0 w 10232859"/>
              <a:gd name="connsiteY251" fmla="*/ 28342 h 1705557"/>
              <a:gd name="connsiteX252" fmla="*/ 8097 w 10232859"/>
              <a:gd name="connsiteY252" fmla="*/ 30869 h 1705557"/>
              <a:gd name="connsiteX253" fmla="*/ 77128 w 10232859"/>
              <a:gd name="connsiteY253" fmla="*/ 13381 h 1705557"/>
              <a:gd name="connsiteX254" fmla="*/ 188338 w 10232859"/>
              <a:gd name="connsiteY254" fmla="*/ 11593 h 1705557"/>
              <a:gd name="connsiteX255" fmla="*/ 298809 w 10232859"/>
              <a:gd name="connsiteY255" fmla="*/ 12712 h 1705557"/>
              <a:gd name="connsiteX256" fmla="*/ 338985 w 10232859"/>
              <a:gd name="connsiteY256" fmla="*/ 14520 h 1705557"/>
              <a:gd name="connsiteX257" fmla="*/ 409815 w 10232859"/>
              <a:gd name="connsiteY257" fmla="*/ 11559 h 1705557"/>
              <a:gd name="connsiteX258" fmla="*/ 424169 w 10232859"/>
              <a:gd name="connsiteY258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105063 w 10232859"/>
              <a:gd name="connsiteY158" fmla="*/ 353854 h 1705557"/>
              <a:gd name="connsiteX159" fmla="*/ 6135796 w 10232859"/>
              <a:gd name="connsiteY159" fmla="*/ 369657 h 1705557"/>
              <a:gd name="connsiteX160" fmla="*/ 6195166 w 10232859"/>
              <a:gd name="connsiteY160" fmla="*/ 366704 h 1705557"/>
              <a:gd name="connsiteX161" fmla="*/ 6216259 w 10232859"/>
              <a:gd name="connsiteY161" fmla="*/ 369879 h 1705557"/>
              <a:gd name="connsiteX162" fmla="*/ 6228331 w 10232859"/>
              <a:gd name="connsiteY162" fmla="*/ 370548 h 1705557"/>
              <a:gd name="connsiteX163" fmla="*/ 6229602 w 10232859"/>
              <a:gd name="connsiteY163" fmla="*/ 369928 h 1705557"/>
              <a:gd name="connsiteX164" fmla="*/ 6258988 w 10232859"/>
              <a:gd name="connsiteY164" fmla="*/ 385174 h 1705557"/>
              <a:gd name="connsiteX165" fmla="*/ 6264106 w 10232859"/>
              <a:gd name="connsiteY165" fmla="*/ 385655 h 1705557"/>
              <a:gd name="connsiteX166" fmla="*/ 6281703 w 10232859"/>
              <a:gd name="connsiteY166" fmla="*/ 397568 h 1705557"/>
              <a:gd name="connsiteX167" fmla="*/ 6291622 w 10232859"/>
              <a:gd name="connsiteY167" fmla="*/ 402669 h 1705557"/>
              <a:gd name="connsiteX168" fmla="*/ 6292712 w 10232859"/>
              <a:gd name="connsiteY168" fmla="*/ 406285 h 1705557"/>
              <a:gd name="connsiteX169" fmla="*/ 6308227 w 10232859"/>
              <a:gd name="connsiteY169" fmla="*/ 412710 h 1705557"/>
              <a:gd name="connsiteX170" fmla="*/ 6310656 w 10232859"/>
              <a:gd name="connsiteY170" fmla="*/ 412628 h 1705557"/>
              <a:gd name="connsiteX171" fmla="*/ 6321049 w 10232859"/>
              <a:gd name="connsiteY171" fmla="*/ 420978 h 1705557"/>
              <a:gd name="connsiteX172" fmla="*/ 6326853 w 10232859"/>
              <a:gd name="connsiteY172" fmla="*/ 431664 h 1705557"/>
              <a:gd name="connsiteX173" fmla="*/ 6467879 w 10232859"/>
              <a:gd name="connsiteY173" fmla="*/ 474762 h 1705557"/>
              <a:gd name="connsiteX174" fmla="*/ 6564351 w 10232859"/>
              <a:gd name="connsiteY174" fmla="*/ 544032 h 1705557"/>
              <a:gd name="connsiteX175" fmla="*/ 6641544 w 10232859"/>
              <a:gd name="connsiteY175" fmla="*/ 566599 h 1705557"/>
              <a:gd name="connsiteX176" fmla="*/ 6731052 w 10232859"/>
              <a:gd name="connsiteY176" fmla="*/ 578550 h 1705557"/>
              <a:gd name="connsiteX177" fmla="*/ 6858983 w 10232859"/>
              <a:gd name="connsiteY177" fmla="*/ 630237 h 1705557"/>
              <a:gd name="connsiteX178" fmla="*/ 6910661 w 10232859"/>
              <a:gd name="connsiteY178" fmla="*/ 641134 h 1705557"/>
              <a:gd name="connsiteX179" fmla="*/ 6944111 w 10232859"/>
              <a:gd name="connsiteY179" fmla="*/ 666016 h 1705557"/>
              <a:gd name="connsiteX180" fmla="*/ 6965771 w 10232859"/>
              <a:gd name="connsiteY180" fmla="*/ 666445 h 1705557"/>
              <a:gd name="connsiteX181" fmla="*/ 6969639 w 10232859"/>
              <a:gd name="connsiteY181" fmla="*/ 666351 h 1705557"/>
              <a:gd name="connsiteX182" fmla="*/ 6982242 w 10232859"/>
              <a:gd name="connsiteY182" fmla="*/ 669626 h 1705557"/>
              <a:gd name="connsiteX183" fmla="*/ 6989387 w 10232859"/>
              <a:gd name="connsiteY183" fmla="*/ 665988 h 1705557"/>
              <a:gd name="connsiteX184" fmla="*/ 7010930 w 10232859"/>
              <a:gd name="connsiteY184" fmla="*/ 667648 h 1705557"/>
              <a:gd name="connsiteX185" fmla="*/ 7033125 w 10232859"/>
              <a:gd name="connsiteY185" fmla="*/ 674950 h 1705557"/>
              <a:gd name="connsiteX186" fmla="*/ 7134461 w 10232859"/>
              <a:gd name="connsiteY186" fmla="*/ 714706 h 1705557"/>
              <a:gd name="connsiteX187" fmla="*/ 7197450 w 10232859"/>
              <a:gd name="connsiteY187" fmla="*/ 735608 h 1705557"/>
              <a:gd name="connsiteX188" fmla="*/ 7225084 w 10232859"/>
              <a:gd name="connsiteY188" fmla="*/ 739019 h 1705557"/>
              <a:gd name="connsiteX189" fmla="*/ 7261183 w 10232859"/>
              <a:gd name="connsiteY189" fmla="*/ 746827 h 1705557"/>
              <a:gd name="connsiteX190" fmla="*/ 7327760 w 10232859"/>
              <a:gd name="connsiteY190" fmla="*/ 757100 h 1705557"/>
              <a:gd name="connsiteX191" fmla="*/ 7412222 w 10232859"/>
              <a:gd name="connsiteY191" fmla="*/ 777001 h 1705557"/>
              <a:gd name="connsiteX192" fmla="*/ 7457904 w 10232859"/>
              <a:gd name="connsiteY192" fmla="*/ 810835 h 1705557"/>
              <a:gd name="connsiteX193" fmla="*/ 7465795 w 10232859"/>
              <a:gd name="connsiteY193" fmla="*/ 809112 h 1705557"/>
              <a:gd name="connsiteX194" fmla="*/ 7505046 w 10232859"/>
              <a:gd name="connsiteY194" fmla="*/ 823031 h 1705557"/>
              <a:gd name="connsiteX195" fmla="*/ 7623220 w 10232859"/>
              <a:gd name="connsiteY195" fmla="*/ 895034 h 1705557"/>
              <a:gd name="connsiteX196" fmla="*/ 7700458 w 10232859"/>
              <a:gd name="connsiteY196" fmla="*/ 921593 h 1705557"/>
              <a:gd name="connsiteX197" fmla="*/ 7730988 w 10232859"/>
              <a:gd name="connsiteY197" fmla="*/ 927270 h 1705557"/>
              <a:gd name="connsiteX198" fmla="*/ 7781942 w 10232859"/>
              <a:gd name="connsiteY198" fmla="*/ 937017 h 1705557"/>
              <a:gd name="connsiteX199" fmla="*/ 7827704 w 10232859"/>
              <a:gd name="connsiteY199" fmla="*/ 935072 h 1705557"/>
              <a:gd name="connsiteX200" fmla="*/ 7867270 w 10232859"/>
              <a:gd name="connsiteY200" fmla="*/ 946880 h 1705557"/>
              <a:gd name="connsiteX201" fmla="*/ 7866538 w 10232859"/>
              <a:gd name="connsiteY201" fmla="*/ 961559 h 1705557"/>
              <a:gd name="connsiteX202" fmla="*/ 7912084 w 10232859"/>
              <a:gd name="connsiteY202" fmla="*/ 970314 h 1705557"/>
              <a:gd name="connsiteX203" fmla="*/ 7982264 w 10232859"/>
              <a:gd name="connsiteY203" fmla="*/ 982287 h 1705557"/>
              <a:gd name="connsiteX204" fmla="*/ 7991272 w 10232859"/>
              <a:gd name="connsiteY204" fmla="*/ 987618 h 1705557"/>
              <a:gd name="connsiteX205" fmla="*/ 8006496 w 10232859"/>
              <a:gd name="connsiteY205" fmla="*/ 979353 h 1705557"/>
              <a:gd name="connsiteX206" fmla="*/ 8034497 w 10232859"/>
              <a:gd name="connsiteY206" fmla="*/ 978568 h 1705557"/>
              <a:gd name="connsiteX207" fmla="*/ 8150881 w 10232859"/>
              <a:gd name="connsiteY207" fmla="*/ 996925 h 1705557"/>
              <a:gd name="connsiteX208" fmla="*/ 8172106 w 10232859"/>
              <a:gd name="connsiteY208" fmla="*/ 997026 h 1705557"/>
              <a:gd name="connsiteX209" fmla="*/ 8196076 w 10232859"/>
              <a:gd name="connsiteY209" fmla="*/ 1006592 h 1705557"/>
              <a:gd name="connsiteX210" fmla="*/ 8247463 w 10232859"/>
              <a:gd name="connsiteY210" fmla="*/ 1022846 h 1705557"/>
              <a:gd name="connsiteX211" fmla="*/ 8279272 w 10232859"/>
              <a:gd name="connsiteY211" fmla="*/ 1039435 h 1705557"/>
              <a:gd name="connsiteX212" fmla="*/ 8289611 w 10232859"/>
              <a:gd name="connsiteY212" fmla="*/ 1035144 h 1705557"/>
              <a:gd name="connsiteX213" fmla="*/ 8311483 w 10232859"/>
              <a:gd name="connsiteY213" fmla="*/ 1035913 h 1705557"/>
              <a:gd name="connsiteX214" fmla="*/ 8399489 w 10232859"/>
              <a:gd name="connsiteY214" fmla="*/ 1055076 h 1705557"/>
              <a:gd name="connsiteX215" fmla="*/ 8415973 w 10232859"/>
              <a:gd name="connsiteY215" fmla="*/ 1056174 h 1705557"/>
              <a:gd name="connsiteX216" fmla="*/ 8433326 w 10232859"/>
              <a:gd name="connsiteY216" fmla="*/ 1064395 h 1705557"/>
              <a:gd name="connsiteX217" fmla="*/ 8502328 w 10232859"/>
              <a:gd name="connsiteY217" fmla="*/ 1098012 h 1705557"/>
              <a:gd name="connsiteX218" fmla="*/ 8534346 w 10232859"/>
              <a:gd name="connsiteY218" fmla="*/ 1113494 h 1705557"/>
              <a:gd name="connsiteX219" fmla="*/ 8534980 w 10232859"/>
              <a:gd name="connsiteY219" fmla="*/ 1117375 h 1705557"/>
              <a:gd name="connsiteX220" fmla="*/ 8544104 w 10232859"/>
              <a:gd name="connsiteY220" fmla="*/ 1114920 h 1705557"/>
              <a:gd name="connsiteX221" fmla="*/ 8567742 w 10232859"/>
              <a:gd name="connsiteY221" fmla="*/ 1124104 h 1705557"/>
              <a:gd name="connsiteX222" fmla="*/ 8633779 w 10232859"/>
              <a:gd name="connsiteY222" fmla="*/ 1145740 h 1705557"/>
              <a:gd name="connsiteX223" fmla="*/ 8676965 w 10232859"/>
              <a:gd name="connsiteY223" fmla="*/ 1163463 h 1705557"/>
              <a:gd name="connsiteX224" fmla="*/ 8698944 w 10232859"/>
              <a:gd name="connsiteY224" fmla="*/ 1163453 h 1705557"/>
              <a:gd name="connsiteX225" fmla="*/ 8711456 w 10232859"/>
              <a:gd name="connsiteY225" fmla="*/ 1175731 h 1705557"/>
              <a:gd name="connsiteX226" fmla="*/ 8732793 w 10232859"/>
              <a:gd name="connsiteY226" fmla="*/ 1179486 h 1705557"/>
              <a:gd name="connsiteX227" fmla="*/ 8751897 w 10232859"/>
              <a:gd name="connsiteY227" fmla="*/ 1197400 h 1705557"/>
              <a:gd name="connsiteX228" fmla="*/ 8793564 w 10232859"/>
              <a:gd name="connsiteY228" fmla="*/ 1179086 h 1705557"/>
              <a:gd name="connsiteX229" fmla="*/ 8834270 w 10232859"/>
              <a:gd name="connsiteY229" fmla="*/ 1213138 h 1705557"/>
              <a:gd name="connsiteX230" fmla="*/ 8853872 w 10232859"/>
              <a:gd name="connsiteY230" fmla="*/ 1221228 h 1705557"/>
              <a:gd name="connsiteX231" fmla="*/ 8861901 w 10232859"/>
              <a:gd name="connsiteY231" fmla="*/ 1217889 h 1705557"/>
              <a:gd name="connsiteX232" fmla="*/ 8874168 w 10232859"/>
              <a:gd name="connsiteY232" fmla="*/ 1220481 h 1705557"/>
              <a:gd name="connsiteX233" fmla="*/ 8871123 w 10232859"/>
              <a:gd name="connsiteY233" fmla="*/ 1227674 h 1705557"/>
              <a:gd name="connsiteX234" fmla="*/ 8903537 w 10232859"/>
              <a:gd name="connsiteY234" fmla="*/ 1237102 h 1705557"/>
              <a:gd name="connsiteX235" fmla="*/ 8933767 w 10232859"/>
              <a:gd name="connsiteY235" fmla="*/ 1269882 h 1705557"/>
              <a:gd name="connsiteX236" fmla="*/ 8985765 w 10232859"/>
              <a:gd name="connsiteY236" fmla="*/ 1294178 h 1705557"/>
              <a:gd name="connsiteX237" fmla="*/ 9071444 w 10232859"/>
              <a:gd name="connsiteY237" fmla="*/ 1323819 h 1705557"/>
              <a:gd name="connsiteX238" fmla="*/ 9096711 w 10232859"/>
              <a:gd name="connsiteY238" fmla="*/ 1334291 h 1705557"/>
              <a:gd name="connsiteX239" fmla="*/ 9338853 w 10232859"/>
              <a:gd name="connsiteY239" fmla="*/ 1454560 h 1705557"/>
              <a:gd name="connsiteX240" fmla="*/ 9520814 w 10232859"/>
              <a:gd name="connsiteY240" fmla="*/ 1456341 h 1705557"/>
              <a:gd name="connsiteX241" fmla="*/ 9702271 w 10232859"/>
              <a:gd name="connsiteY241" fmla="*/ 1495067 h 1705557"/>
              <a:gd name="connsiteX242" fmla="*/ 9744273 w 10232859"/>
              <a:gd name="connsiteY242" fmla="*/ 1530026 h 1705557"/>
              <a:gd name="connsiteX243" fmla="*/ 9771903 w 10232859"/>
              <a:gd name="connsiteY243" fmla="*/ 1536548 h 1705557"/>
              <a:gd name="connsiteX244" fmla="*/ 9818565 w 10232859"/>
              <a:gd name="connsiteY244" fmla="*/ 1545059 h 1705557"/>
              <a:gd name="connsiteX245" fmla="*/ 9882202 w 10232859"/>
              <a:gd name="connsiteY245" fmla="*/ 1572402 h 1705557"/>
              <a:gd name="connsiteX246" fmla="*/ 10022025 w 10232859"/>
              <a:gd name="connsiteY246" fmla="*/ 1606210 h 1705557"/>
              <a:gd name="connsiteX247" fmla="*/ 10220406 w 10232859"/>
              <a:gd name="connsiteY247" fmla="*/ 1683519 h 1705557"/>
              <a:gd name="connsiteX248" fmla="*/ 10232859 w 10232859"/>
              <a:gd name="connsiteY248" fmla="*/ 1705557 h 1705557"/>
              <a:gd name="connsiteX249" fmla="*/ 0 w 10232859"/>
              <a:gd name="connsiteY249" fmla="*/ 1705557 h 1705557"/>
              <a:gd name="connsiteX250" fmla="*/ 0 w 10232859"/>
              <a:gd name="connsiteY250" fmla="*/ 28342 h 1705557"/>
              <a:gd name="connsiteX251" fmla="*/ 8097 w 10232859"/>
              <a:gd name="connsiteY251" fmla="*/ 30869 h 1705557"/>
              <a:gd name="connsiteX252" fmla="*/ 77128 w 10232859"/>
              <a:gd name="connsiteY252" fmla="*/ 13381 h 1705557"/>
              <a:gd name="connsiteX253" fmla="*/ 188338 w 10232859"/>
              <a:gd name="connsiteY253" fmla="*/ 11593 h 1705557"/>
              <a:gd name="connsiteX254" fmla="*/ 298809 w 10232859"/>
              <a:gd name="connsiteY254" fmla="*/ 12712 h 1705557"/>
              <a:gd name="connsiteX255" fmla="*/ 338985 w 10232859"/>
              <a:gd name="connsiteY255" fmla="*/ 14520 h 1705557"/>
              <a:gd name="connsiteX256" fmla="*/ 409815 w 10232859"/>
              <a:gd name="connsiteY256" fmla="*/ 11559 h 1705557"/>
              <a:gd name="connsiteX257" fmla="*/ 424169 w 10232859"/>
              <a:gd name="connsiteY257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5541 w 10232859"/>
              <a:gd name="connsiteY82" fmla="*/ 143437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110077 w 10232859"/>
              <a:gd name="connsiteY76" fmla="*/ 155716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90341 w 10232859"/>
              <a:gd name="connsiteY50" fmla="*/ 217588 h 1705557"/>
              <a:gd name="connsiteX51" fmla="*/ 2588929 w 10232859"/>
              <a:gd name="connsiteY51" fmla="*/ 207494 h 1705557"/>
              <a:gd name="connsiteX52" fmla="*/ 2687426 w 10232859"/>
              <a:gd name="connsiteY52" fmla="*/ 200362 h 1705557"/>
              <a:gd name="connsiteX53" fmla="*/ 2723517 w 10232859"/>
              <a:gd name="connsiteY53" fmla="*/ 199166 h 1705557"/>
              <a:gd name="connsiteX54" fmla="*/ 2785956 w 10232859"/>
              <a:gd name="connsiteY54" fmla="*/ 190918 h 1705557"/>
              <a:gd name="connsiteX55" fmla="*/ 2813378 w 10232859"/>
              <a:gd name="connsiteY55" fmla="*/ 183347 h 1705557"/>
              <a:gd name="connsiteX56" fmla="*/ 2814782 w 10232859"/>
              <a:gd name="connsiteY56" fmla="*/ 183667 h 1705557"/>
              <a:gd name="connsiteX57" fmla="*/ 2816580 w 10232859"/>
              <a:gd name="connsiteY57" fmla="*/ 180880 h 1705557"/>
              <a:gd name="connsiteX58" fmla="*/ 2821623 w 10232859"/>
              <a:gd name="connsiteY58" fmla="*/ 179389 h 1705557"/>
              <a:gd name="connsiteX59" fmla="*/ 2836688 w 10232859"/>
              <a:gd name="connsiteY59" fmla="*/ 179485 h 1705557"/>
              <a:gd name="connsiteX60" fmla="*/ 2842564 w 10232859"/>
              <a:gd name="connsiteY60" fmla="*/ 180209 h 1705557"/>
              <a:gd name="connsiteX61" fmla="*/ 2850712 w 10232859"/>
              <a:gd name="connsiteY61" fmla="*/ 179804 h 1705557"/>
              <a:gd name="connsiteX62" fmla="*/ 2850846 w 10232859"/>
              <a:gd name="connsiteY62" fmla="*/ 179576 h 1705557"/>
              <a:gd name="connsiteX63" fmla="*/ 2858611 w 10232859"/>
              <a:gd name="connsiteY63" fmla="*/ 179626 h 1705557"/>
              <a:gd name="connsiteX64" fmla="*/ 2897454 w 10232859"/>
              <a:gd name="connsiteY64" fmla="*/ 182628 h 1705557"/>
              <a:gd name="connsiteX65" fmla="*/ 2940369 w 10232859"/>
              <a:gd name="connsiteY65" fmla="*/ 159458 h 1705557"/>
              <a:gd name="connsiteX66" fmla="*/ 2959670 w 10232859"/>
              <a:gd name="connsiteY66" fmla="*/ 154881 h 1705557"/>
              <a:gd name="connsiteX67" fmla="*/ 2969615 w 10232859"/>
              <a:gd name="connsiteY67" fmla="*/ 151269 h 1705557"/>
              <a:gd name="connsiteX68" fmla="*/ 2970000 w 10232859"/>
              <a:gd name="connsiteY68" fmla="*/ 150290 h 1705557"/>
              <a:gd name="connsiteX69" fmla="*/ 3007272 w 10232859"/>
              <a:gd name="connsiteY69" fmla="*/ 153280 h 1705557"/>
              <a:gd name="connsiteX70" fmla="*/ 3011677 w 10232859"/>
              <a:gd name="connsiteY70" fmla="*/ 151918 h 1705557"/>
              <a:gd name="connsiteX71" fmla="*/ 3036668 w 10232859"/>
              <a:gd name="connsiteY71" fmla="*/ 156118 h 1705557"/>
              <a:gd name="connsiteX72" fmla="*/ 3049208 w 10232859"/>
              <a:gd name="connsiteY72" fmla="*/ 157087 h 1705557"/>
              <a:gd name="connsiteX73" fmla="*/ 3053517 w 10232859"/>
              <a:gd name="connsiteY73" fmla="*/ 159836 h 1705557"/>
              <a:gd name="connsiteX74" fmla="*/ 3071637 w 10232859"/>
              <a:gd name="connsiteY74" fmla="*/ 160010 h 1705557"/>
              <a:gd name="connsiteX75" fmla="*/ 3110077 w 10232859"/>
              <a:gd name="connsiteY75" fmla="*/ 155716 h 1705557"/>
              <a:gd name="connsiteX76" fmla="*/ 3173743 w 10232859"/>
              <a:gd name="connsiteY76" fmla="*/ 166095 h 1705557"/>
              <a:gd name="connsiteX77" fmla="*/ 3254203 w 10232859"/>
              <a:gd name="connsiteY77" fmla="*/ 158270 h 1705557"/>
              <a:gd name="connsiteX78" fmla="*/ 3380350 w 10232859"/>
              <a:gd name="connsiteY78" fmla="*/ 157665 h 1705557"/>
              <a:gd name="connsiteX79" fmla="*/ 3476147 w 10232859"/>
              <a:gd name="connsiteY79" fmla="*/ 177439 h 1705557"/>
              <a:gd name="connsiteX80" fmla="*/ 3581876 w 10232859"/>
              <a:gd name="connsiteY80" fmla="*/ 156962 h 1705557"/>
              <a:gd name="connsiteX81" fmla="*/ 3704761 w 10232859"/>
              <a:gd name="connsiteY81" fmla="*/ 157006 h 1705557"/>
              <a:gd name="connsiteX82" fmla="*/ 3755040 w 10232859"/>
              <a:gd name="connsiteY82" fmla="*/ 148492 h 1705557"/>
              <a:gd name="connsiteX83" fmla="*/ 3804689 w 10232859"/>
              <a:gd name="connsiteY83" fmla="*/ 158407 h 1705557"/>
              <a:gd name="connsiteX84" fmla="*/ 3821793 w 10232859"/>
              <a:gd name="connsiteY84" fmla="*/ 151257 h 1705557"/>
              <a:gd name="connsiteX85" fmla="*/ 3824682 w 10232859"/>
              <a:gd name="connsiteY85" fmla="*/ 149833 h 1705557"/>
              <a:gd name="connsiteX86" fmla="*/ 3837536 w 10232859"/>
              <a:gd name="connsiteY86" fmla="*/ 148292 h 1705557"/>
              <a:gd name="connsiteX87" fmla="*/ 3839550 w 10232859"/>
              <a:gd name="connsiteY87" fmla="*/ 142661 h 1705557"/>
              <a:gd name="connsiteX88" fmla="*/ 3857743 w 10232859"/>
              <a:gd name="connsiteY88" fmla="*/ 136618 h 1705557"/>
              <a:gd name="connsiteX89" fmla="*/ 3881852 w 10232859"/>
              <a:gd name="connsiteY89" fmla="*/ 135231 h 1705557"/>
              <a:gd name="connsiteX90" fmla="*/ 3998088 w 10232859"/>
              <a:gd name="connsiteY90" fmla="*/ 134446 h 1705557"/>
              <a:gd name="connsiteX91" fmla="*/ 4066682 w 10232859"/>
              <a:gd name="connsiteY91" fmla="*/ 130661 h 1705557"/>
              <a:gd name="connsiteX92" fmla="*/ 4091246 w 10232859"/>
              <a:gd name="connsiteY92" fmla="*/ 124017 h 1705557"/>
              <a:gd name="connsiteX93" fmla="*/ 4126556 w 10232859"/>
              <a:gd name="connsiteY93" fmla="*/ 118239 h 1705557"/>
              <a:gd name="connsiteX94" fmla="*/ 4187717 w 10232859"/>
              <a:gd name="connsiteY94" fmla="*/ 104010 h 1705557"/>
              <a:gd name="connsiteX95" fmla="*/ 4220826 w 10232859"/>
              <a:gd name="connsiteY95" fmla="*/ 102505 h 1705557"/>
              <a:gd name="connsiteX96" fmla="*/ 4239014 w 10232859"/>
              <a:gd name="connsiteY96" fmla="*/ 97354 h 1705557"/>
              <a:gd name="connsiteX97" fmla="*/ 4246653 w 10232859"/>
              <a:gd name="connsiteY97" fmla="*/ 97874 h 1705557"/>
              <a:gd name="connsiteX98" fmla="*/ 4271841 w 10232859"/>
              <a:gd name="connsiteY98" fmla="*/ 96702 h 1705557"/>
              <a:gd name="connsiteX99" fmla="*/ 4286277 w 10232859"/>
              <a:gd name="connsiteY99" fmla="*/ 96687 h 1705557"/>
              <a:gd name="connsiteX100" fmla="*/ 4292025 w 10232859"/>
              <a:gd name="connsiteY100" fmla="*/ 96921 h 1705557"/>
              <a:gd name="connsiteX101" fmla="*/ 4304713 w 10232859"/>
              <a:gd name="connsiteY101" fmla="*/ 102187 h 1705557"/>
              <a:gd name="connsiteX102" fmla="*/ 4321285 w 10232859"/>
              <a:gd name="connsiteY102" fmla="*/ 100074 h 1705557"/>
              <a:gd name="connsiteX103" fmla="*/ 4339561 w 10232859"/>
              <a:gd name="connsiteY103" fmla="*/ 105320 h 1705557"/>
              <a:gd name="connsiteX104" fmla="*/ 4343990 w 10232859"/>
              <a:gd name="connsiteY104" fmla="*/ 101090 h 1705557"/>
              <a:gd name="connsiteX105" fmla="*/ 4358885 w 10232859"/>
              <a:gd name="connsiteY105" fmla="*/ 96778 h 1705557"/>
              <a:gd name="connsiteX106" fmla="*/ 4371648 w 10232859"/>
              <a:gd name="connsiteY106" fmla="*/ 101826 h 1705557"/>
              <a:gd name="connsiteX107" fmla="*/ 4398380 w 10232859"/>
              <a:gd name="connsiteY107" fmla="*/ 104961 h 1705557"/>
              <a:gd name="connsiteX108" fmla="*/ 4405729 w 10232859"/>
              <a:gd name="connsiteY108" fmla="*/ 104191 h 1705557"/>
              <a:gd name="connsiteX109" fmla="*/ 4431408 w 10232859"/>
              <a:gd name="connsiteY109" fmla="*/ 110825 h 1705557"/>
              <a:gd name="connsiteX110" fmla="*/ 4472183 w 10232859"/>
              <a:gd name="connsiteY110" fmla="*/ 116430 h 1705557"/>
              <a:gd name="connsiteX111" fmla="*/ 4518828 w 10232859"/>
              <a:gd name="connsiteY111" fmla="*/ 119114 h 1705557"/>
              <a:gd name="connsiteX112" fmla="*/ 4532040 w 10232859"/>
              <a:gd name="connsiteY112" fmla="*/ 124307 h 1705557"/>
              <a:gd name="connsiteX113" fmla="*/ 4617778 w 10232859"/>
              <a:gd name="connsiteY113" fmla="*/ 136993 h 1705557"/>
              <a:gd name="connsiteX114" fmla="*/ 4641872 w 10232859"/>
              <a:gd name="connsiteY114" fmla="*/ 140721 h 1705557"/>
              <a:gd name="connsiteX115" fmla="*/ 4662766 w 10232859"/>
              <a:gd name="connsiteY115" fmla="*/ 138952 h 1705557"/>
              <a:gd name="connsiteX116" fmla="*/ 4667770 w 10232859"/>
              <a:gd name="connsiteY116" fmla="*/ 134208 h 1705557"/>
              <a:gd name="connsiteX117" fmla="*/ 4681052 w 10232859"/>
              <a:gd name="connsiteY117" fmla="*/ 135461 h 1705557"/>
              <a:gd name="connsiteX118" fmla="*/ 4684624 w 10232859"/>
              <a:gd name="connsiteY118" fmla="*/ 134755 h 1705557"/>
              <a:gd name="connsiteX119" fmla="*/ 4705061 w 10232859"/>
              <a:gd name="connsiteY119" fmla="*/ 131748 h 1705557"/>
              <a:gd name="connsiteX120" fmla="*/ 4747746 w 10232859"/>
              <a:gd name="connsiteY120" fmla="*/ 151131 h 1705557"/>
              <a:gd name="connsiteX121" fmla="*/ 4801045 w 10232859"/>
              <a:gd name="connsiteY121" fmla="*/ 153753 h 1705557"/>
              <a:gd name="connsiteX122" fmla="*/ 5001600 w 10232859"/>
              <a:gd name="connsiteY122" fmla="*/ 196753 h 1705557"/>
              <a:gd name="connsiteX123" fmla="*/ 5033465 w 10232859"/>
              <a:gd name="connsiteY123" fmla="*/ 182429 h 1705557"/>
              <a:gd name="connsiteX124" fmla="*/ 5115965 w 10232859"/>
              <a:gd name="connsiteY124" fmla="*/ 192583 h 1705557"/>
              <a:gd name="connsiteX125" fmla="*/ 5237936 w 10232859"/>
              <a:gd name="connsiteY125" fmla="*/ 246022 h 1705557"/>
              <a:gd name="connsiteX126" fmla="*/ 5290566 w 10232859"/>
              <a:gd name="connsiteY126" fmla="*/ 269809 h 1705557"/>
              <a:gd name="connsiteX127" fmla="*/ 5344878 w 10232859"/>
              <a:gd name="connsiteY127" fmla="*/ 282874 h 1705557"/>
              <a:gd name="connsiteX128" fmla="*/ 5413398 w 10232859"/>
              <a:gd name="connsiteY128" fmla="*/ 282749 h 1705557"/>
              <a:gd name="connsiteX129" fmla="*/ 5415629 w 10232859"/>
              <a:gd name="connsiteY129" fmla="*/ 282282 h 1705557"/>
              <a:gd name="connsiteX130" fmla="*/ 5433078 w 10232859"/>
              <a:gd name="connsiteY130" fmla="*/ 286198 h 1705557"/>
              <a:gd name="connsiteX131" fmla="*/ 5435759 w 10232859"/>
              <a:gd name="connsiteY131" fmla="*/ 289614 h 1705557"/>
              <a:gd name="connsiteX132" fmla="*/ 5447372 w 10232859"/>
              <a:gd name="connsiteY132" fmla="*/ 293101 h 1705557"/>
              <a:gd name="connsiteX133" fmla="*/ 5469289 w 10232859"/>
              <a:gd name="connsiteY133" fmla="*/ 302134 h 1705557"/>
              <a:gd name="connsiteX134" fmla="*/ 5508752 w 10232859"/>
              <a:gd name="connsiteY134" fmla="*/ 312267 h 1705557"/>
              <a:gd name="connsiteX135" fmla="*/ 5509657 w 10232859"/>
              <a:gd name="connsiteY135" fmla="*/ 311450 h 1705557"/>
              <a:gd name="connsiteX136" fmla="*/ 5521245 w 10232859"/>
              <a:gd name="connsiteY136" fmla="*/ 310202 h 1705557"/>
              <a:gd name="connsiteX137" fmla="*/ 5542415 w 10232859"/>
              <a:gd name="connsiteY137" fmla="*/ 310009 h 1705557"/>
              <a:gd name="connsiteX138" fmla="*/ 5596538 w 10232859"/>
              <a:gd name="connsiteY138" fmla="*/ 297667 h 1705557"/>
              <a:gd name="connsiteX139" fmla="*/ 5632514 w 10232859"/>
              <a:gd name="connsiteY139" fmla="*/ 308476 h 1705557"/>
              <a:gd name="connsiteX140" fmla="*/ 5640005 w 10232859"/>
              <a:gd name="connsiteY140" fmla="*/ 310131 h 1705557"/>
              <a:gd name="connsiteX141" fmla="*/ 5640259 w 10232859"/>
              <a:gd name="connsiteY141" fmla="*/ 309949 h 1705557"/>
              <a:gd name="connsiteX142" fmla="*/ 5648365 w 10232859"/>
              <a:gd name="connsiteY142" fmla="*/ 311268 h 1705557"/>
              <a:gd name="connsiteX143" fmla="*/ 5653662 w 10232859"/>
              <a:gd name="connsiteY143" fmla="*/ 313149 h 1705557"/>
              <a:gd name="connsiteX144" fmla="*/ 5668196 w 10232859"/>
              <a:gd name="connsiteY144" fmla="*/ 316360 h 1705557"/>
              <a:gd name="connsiteX145" fmla="*/ 5673886 w 10232859"/>
              <a:gd name="connsiteY145" fmla="*/ 316040 h 1705557"/>
              <a:gd name="connsiteX146" fmla="*/ 5677139 w 10232859"/>
              <a:gd name="connsiteY146" fmla="*/ 313859 h 1705557"/>
              <a:gd name="connsiteX147" fmla="*/ 5708983 w 10232859"/>
              <a:gd name="connsiteY147" fmla="*/ 313188 h 1705557"/>
              <a:gd name="connsiteX148" fmla="*/ 5773909 w 10232859"/>
              <a:gd name="connsiteY148" fmla="*/ 318575 h 1705557"/>
              <a:gd name="connsiteX149" fmla="*/ 5809500 w 10232859"/>
              <a:gd name="connsiteY149" fmla="*/ 324964 h 1705557"/>
              <a:gd name="connsiteX150" fmla="*/ 5908729 w 10232859"/>
              <a:gd name="connsiteY150" fmla="*/ 338849 h 1705557"/>
              <a:gd name="connsiteX151" fmla="*/ 6009654 w 10232859"/>
              <a:gd name="connsiteY151" fmla="*/ 350040 h 1705557"/>
              <a:gd name="connsiteX152" fmla="*/ 6067487 w 10232859"/>
              <a:gd name="connsiteY152" fmla="*/ 340226 h 1705557"/>
              <a:gd name="connsiteX153" fmla="*/ 6073281 w 10232859"/>
              <a:gd name="connsiteY153" fmla="*/ 340830 h 1705557"/>
              <a:gd name="connsiteX154" fmla="*/ 6086225 w 10232859"/>
              <a:gd name="connsiteY154" fmla="*/ 346135 h 1705557"/>
              <a:gd name="connsiteX155" fmla="*/ 6105063 w 10232859"/>
              <a:gd name="connsiteY155" fmla="*/ 353854 h 1705557"/>
              <a:gd name="connsiteX156" fmla="*/ 6135796 w 10232859"/>
              <a:gd name="connsiteY156" fmla="*/ 369657 h 1705557"/>
              <a:gd name="connsiteX157" fmla="*/ 6195166 w 10232859"/>
              <a:gd name="connsiteY157" fmla="*/ 366704 h 1705557"/>
              <a:gd name="connsiteX158" fmla="*/ 6216259 w 10232859"/>
              <a:gd name="connsiteY158" fmla="*/ 369879 h 1705557"/>
              <a:gd name="connsiteX159" fmla="*/ 6228331 w 10232859"/>
              <a:gd name="connsiteY159" fmla="*/ 370548 h 1705557"/>
              <a:gd name="connsiteX160" fmla="*/ 6229602 w 10232859"/>
              <a:gd name="connsiteY160" fmla="*/ 369928 h 1705557"/>
              <a:gd name="connsiteX161" fmla="*/ 6258988 w 10232859"/>
              <a:gd name="connsiteY161" fmla="*/ 385174 h 1705557"/>
              <a:gd name="connsiteX162" fmla="*/ 6264106 w 10232859"/>
              <a:gd name="connsiteY162" fmla="*/ 385655 h 1705557"/>
              <a:gd name="connsiteX163" fmla="*/ 6281703 w 10232859"/>
              <a:gd name="connsiteY163" fmla="*/ 397568 h 1705557"/>
              <a:gd name="connsiteX164" fmla="*/ 6291622 w 10232859"/>
              <a:gd name="connsiteY164" fmla="*/ 402669 h 1705557"/>
              <a:gd name="connsiteX165" fmla="*/ 6292712 w 10232859"/>
              <a:gd name="connsiteY165" fmla="*/ 406285 h 1705557"/>
              <a:gd name="connsiteX166" fmla="*/ 6308227 w 10232859"/>
              <a:gd name="connsiteY166" fmla="*/ 412710 h 1705557"/>
              <a:gd name="connsiteX167" fmla="*/ 6328981 w 10232859"/>
              <a:gd name="connsiteY167" fmla="*/ 416009 h 1705557"/>
              <a:gd name="connsiteX168" fmla="*/ 6368693 w 10232859"/>
              <a:gd name="connsiteY168" fmla="*/ 424359 h 1705557"/>
              <a:gd name="connsiteX169" fmla="*/ 6414811 w 10232859"/>
              <a:gd name="connsiteY169" fmla="*/ 458714 h 1705557"/>
              <a:gd name="connsiteX170" fmla="*/ 6467879 w 10232859"/>
              <a:gd name="connsiteY170" fmla="*/ 474762 h 1705557"/>
              <a:gd name="connsiteX171" fmla="*/ 6564351 w 10232859"/>
              <a:gd name="connsiteY171" fmla="*/ 544032 h 1705557"/>
              <a:gd name="connsiteX172" fmla="*/ 6711178 w 10232859"/>
              <a:gd name="connsiteY172" fmla="*/ 580124 h 1705557"/>
              <a:gd name="connsiteX173" fmla="*/ 6764036 w 10232859"/>
              <a:gd name="connsiteY173" fmla="*/ 595457 h 1705557"/>
              <a:gd name="connsiteX174" fmla="*/ 6858983 w 10232859"/>
              <a:gd name="connsiteY174" fmla="*/ 630237 h 1705557"/>
              <a:gd name="connsiteX175" fmla="*/ 6910661 w 10232859"/>
              <a:gd name="connsiteY175" fmla="*/ 641134 h 1705557"/>
              <a:gd name="connsiteX176" fmla="*/ 6944111 w 10232859"/>
              <a:gd name="connsiteY176" fmla="*/ 666016 h 1705557"/>
              <a:gd name="connsiteX177" fmla="*/ 6965771 w 10232859"/>
              <a:gd name="connsiteY177" fmla="*/ 666445 h 1705557"/>
              <a:gd name="connsiteX178" fmla="*/ 6969639 w 10232859"/>
              <a:gd name="connsiteY178" fmla="*/ 666351 h 1705557"/>
              <a:gd name="connsiteX179" fmla="*/ 6982242 w 10232859"/>
              <a:gd name="connsiteY179" fmla="*/ 669626 h 1705557"/>
              <a:gd name="connsiteX180" fmla="*/ 6989387 w 10232859"/>
              <a:gd name="connsiteY180" fmla="*/ 665988 h 1705557"/>
              <a:gd name="connsiteX181" fmla="*/ 7010930 w 10232859"/>
              <a:gd name="connsiteY181" fmla="*/ 667648 h 1705557"/>
              <a:gd name="connsiteX182" fmla="*/ 7033125 w 10232859"/>
              <a:gd name="connsiteY182" fmla="*/ 674950 h 1705557"/>
              <a:gd name="connsiteX183" fmla="*/ 7134461 w 10232859"/>
              <a:gd name="connsiteY183" fmla="*/ 714706 h 1705557"/>
              <a:gd name="connsiteX184" fmla="*/ 7197450 w 10232859"/>
              <a:gd name="connsiteY184" fmla="*/ 735608 h 1705557"/>
              <a:gd name="connsiteX185" fmla="*/ 7225084 w 10232859"/>
              <a:gd name="connsiteY185" fmla="*/ 739019 h 1705557"/>
              <a:gd name="connsiteX186" fmla="*/ 7261183 w 10232859"/>
              <a:gd name="connsiteY186" fmla="*/ 746827 h 1705557"/>
              <a:gd name="connsiteX187" fmla="*/ 7327760 w 10232859"/>
              <a:gd name="connsiteY187" fmla="*/ 757100 h 1705557"/>
              <a:gd name="connsiteX188" fmla="*/ 7412222 w 10232859"/>
              <a:gd name="connsiteY188" fmla="*/ 777001 h 1705557"/>
              <a:gd name="connsiteX189" fmla="*/ 7457904 w 10232859"/>
              <a:gd name="connsiteY189" fmla="*/ 810835 h 1705557"/>
              <a:gd name="connsiteX190" fmla="*/ 7465795 w 10232859"/>
              <a:gd name="connsiteY190" fmla="*/ 809112 h 1705557"/>
              <a:gd name="connsiteX191" fmla="*/ 7505046 w 10232859"/>
              <a:gd name="connsiteY191" fmla="*/ 823031 h 1705557"/>
              <a:gd name="connsiteX192" fmla="*/ 7623220 w 10232859"/>
              <a:gd name="connsiteY192" fmla="*/ 895034 h 1705557"/>
              <a:gd name="connsiteX193" fmla="*/ 7700458 w 10232859"/>
              <a:gd name="connsiteY193" fmla="*/ 921593 h 1705557"/>
              <a:gd name="connsiteX194" fmla="*/ 7730988 w 10232859"/>
              <a:gd name="connsiteY194" fmla="*/ 927270 h 1705557"/>
              <a:gd name="connsiteX195" fmla="*/ 7781942 w 10232859"/>
              <a:gd name="connsiteY195" fmla="*/ 937017 h 1705557"/>
              <a:gd name="connsiteX196" fmla="*/ 7827704 w 10232859"/>
              <a:gd name="connsiteY196" fmla="*/ 935072 h 1705557"/>
              <a:gd name="connsiteX197" fmla="*/ 7867270 w 10232859"/>
              <a:gd name="connsiteY197" fmla="*/ 946880 h 1705557"/>
              <a:gd name="connsiteX198" fmla="*/ 7866538 w 10232859"/>
              <a:gd name="connsiteY198" fmla="*/ 961559 h 1705557"/>
              <a:gd name="connsiteX199" fmla="*/ 7912084 w 10232859"/>
              <a:gd name="connsiteY199" fmla="*/ 970314 h 1705557"/>
              <a:gd name="connsiteX200" fmla="*/ 7982264 w 10232859"/>
              <a:gd name="connsiteY200" fmla="*/ 982287 h 1705557"/>
              <a:gd name="connsiteX201" fmla="*/ 7991272 w 10232859"/>
              <a:gd name="connsiteY201" fmla="*/ 987618 h 1705557"/>
              <a:gd name="connsiteX202" fmla="*/ 8006496 w 10232859"/>
              <a:gd name="connsiteY202" fmla="*/ 979353 h 1705557"/>
              <a:gd name="connsiteX203" fmla="*/ 8034497 w 10232859"/>
              <a:gd name="connsiteY203" fmla="*/ 978568 h 1705557"/>
              <a:gd name="connsiteX204" fmla="*/ 8150881 w 10232859"/>
              <a:gd name="connsiteY204" fmla="*/ 996925 h 1705557"/>
              <a:gd name="connsiteX205" fmla="*/ 8172106 w 10232859"/>
              <a:gd name="connsiteY205" fmla="*/ 997026 h 1705557"/>
              <a:gd name="connsiteX206" fmla="*/ 8196076 w 10232859"/>
              <a:gd name="connsiteY206" fmla="*/ 1006592 h 1705557"/>
              <a:gd name="connsiteX207" fmla="*/ 8247463 w 10232859"/>
              <a:gd name="connsiteY207" fmla="*/ 1022846 h 1705557"/>
              <a:gd name="connsiteX208" fmla="*/ 8279272 w 10232859"/>
              <a:gd name="connsiteY208" fmla="*/ 1039435 h 1705557"/>
              <a:gd name="connsiteX209" fmla="*/ 8289611 w 10232859"/>
              <a:gd name="connsiteY209" fmla="*/ 1035144 h 1705557"/>
              <a:gd name="connsiteX210" fmla="*/ 8311483 w 10232859"/>
              <a:gd name="connsiteY210" fmla="*/ 1035913 h 1705557"/>
              <a:gd name="connsiteX211" fmla="*/ 8399489 w 10232859"/>
              <a:gd name="connsiteY211" fmla="*/ 1055076 h 1705557"/>
              <a:gd name="connsiteX212" fmla="*/ 8415973 w 10232859"/>
              <a:gd name="connsiteY212" fmla="*/ 1056174 h 1705557"/>
              <a:gd name="connsiteX213" fmla="*/ 8433326 w 10232859"/>
              <a:gd name="connsiteY213" fmla="*/ 1064395 h 1705557"/>
              <a:gd name="connsiteX214" fmla="*/ 8502328 w 10232859"/>
              <a:gd name="connsiteY214" fmla="*/ 1098012 h 1705557"/>
              <a:gd name="connsiteX215" fmla="*/ 8534346 w 10232859"/>
              <a:gd name="connsiteY215" fmla="*/ 1113494 h 1705557"/>
              <a:gd name="connsiteX216" fmla="*/ 8534980 w 10232859"/>
              <a:gd name="connsiteY216" fmla="*/ 1117375 h 1705557"/>
              <a:gd name="connsiteX217" fmla="*/ 8544104 w 10232859"/>
              <a:gd name="connsiteY217" fmla="*/ 1114920 h 1705557"/>
              <a:gd name="connsiteX218" fmla="*/ 8567742 w 10232859"/>
              <a:gd name="connsiteY218" fmla="*/ 1124104 h 1705557"/>
              <a:gd name="connsiteX219" fmla="*/ 8633779 w 10232859"/>
              <a:gd name="connsiteY219" fmla="*/ 1145740 h 1705557"/>
              <a:gd name="connsiteX220" fmla="*/ 8676965 w 10232859"/>
              <a:gd name="connsiteY220" fmla="*/ 1163463 h 1705557"/>
              <a:gd name="connsiteX221" fmla="*/ 8698944 w 10232859"/>
              <a:gd name="connsiteY221" fmla="*/ 1163453 h 1705557"/>
              <a:gd name="connsiteX222" fmla="*/ 8711456 w 10232859"/>
              <a:gd name="connsiteY222" fmla="*/ 1175731 h 1705557"/>
              <a:gd name="connsiteX223" fmla="*/ 8732793 w 10232859"/>
              <a:gd name="connsiteY223" fmla="*/ 1179486 h 1705557"/>
              <a:gd name="connsiteX224" fmla="*/ 8751897 w 10232859"/>
              <a:gd name="connsiteY224" fmla="*/ 1197400 h 1705557"/>
              <a:gd name="connsiteX225" fmla="*/ 8793564 w 10232859"/>
              <a:gd name="connsiteY225" fmla="*/ 1179086 h 1705557"/>
              <a:gd name="connsiteX226" fmla="*/ 8834270 w 10232859"/>
              <a:gd name="connsiteY226" fmla="*/ 1213138 h 1705557"/>
              <a:gd name="connsiteX227" fmla="*/ 8853872 w 10232859"/>
              <a:gd name="connsiteY227" fmla="*/ 1221228 h 1705557"/>
              <a:gd name="connsiteX228" fmla="*/ 8861901 w 10232859"/>
              <a:gd name="connsiteY228" fmla="*/ 1217889 h 1705557"/>
              <a:gd name="connsiteX229" fmla="*/ 8874168 w 10232859"/>
              <a:gd name="connsiteY229" fmla="*/ 1220481 h 1705557"/>
              <a:gd name="connsiteX230" fmla="*/ 8871123 w 10232859"/>
              <a:gd name="connsiteY230" fmla="*/ 1227674 h 1705557"/>
              <a:gd name="connsiteX231" fmla="*/ 8903537 w 10232859"/>
              <a:gd name="connsiteY231" fmla="*/ 1237102 h 1705557"/>
              <a:gd name="connsiteX232" fmla="*/ 8933767 w 10232859"/>
              <a:gd name="connsiteY232" fmla="*/ 1269882 h 1705557"/>
              <a:gd name="connsiteX233" fmla="*/ 8985765 w 10232859"/>
              <a:gd name="connsiteY233" fmla="*/ 1294178 h 1705557"/>
              <a:gd name="connsiteX234" fmla="*/ 9071444 w 10232859"/>
              <a:gd name="connsiteY234" fmla="*/ 1323819 h 1705557"/>
              <a:gd name="connsiteX235" fmla="*/ 9096711 w 10232859"/>
              <a:gd name="connsiteY235" fmla="*/ 1334291 h 1705557"/>
              <a:gd name="connsiteX236" fmla="*/ 9338853 w 10232859"/>
              <a:gd name="connsiteY236" fmla="*/ 1454560 h 1705557"/>
              <a:gd name="connsiteX237" fmla="*/ 9520814 w 10232859"/>
              <a:gd name="connsiteY237" fmla="*/ 1456341 h 1705557"/>
              <a:gd name="connsiteX238" fmla="*/ 9702271 w 10232859"/>
              <a:gd name="connsiteY238" fmla="*/ 1495067 h 1705557"/>
              <a:gd name="connsiteX239" fmla="*/ 9744273 w 10232859"/>
              <a:gd name="connsiteY239" fmla="*/ 1530026 h 1705557"/>
              <a:gd name="connsiteX240" fmla="*/ 9771903 w 10232859"/>
              <a:gd name="connsiteY240" fmla="*/ 1536548 h 1705557"/>
              <a:gd name="connsiteX241" fmla="*/ 9818565 w 10232859"/>
              <a:gd name="connsiteY241" fmla="*/ 1545059 h 1705557"/>
              <a:gd name="connsiteX242" fmla="*/ 9882202 w 10232859"/>
              <a:gd name="connsiteY242" fmla="*/ 1572402 h 1705557"/>
              <a:gd name="connsiteX243" fmla="*/ 10022025 w 10232859"/>
              <a:gd name="connsiteY243" fmla="*/ 1606210 h 1705557"/>
              <a:gd name="connsiteX244" fmla="*/ 10220406 w 10232859"/>
              <a:gd name="connsiteY244" fmla="*/ 1683519 h 1705557"/>
              <a:gd name="connsiteX245" fmla="*/ 10232859 w 10232859"/>
              <a:gd name="connsiteY245" fmla="*/ 1705557 h 1705557"/>
              <a:gd name="connsiteX246" fmla="*/ 0 w 10232859"/>
              <a:gd name="connsiteY246" fmla="*/ 1705557 h 1705557"/>
              <a:gd name="connsiteX247" fmla="*/ 0 w 10232859"/>
              <a:gd name="connsiteY247" fmla="*/ 28342 h 1705557"/>
              <a:gd name="connsiteX248" fmla="*/ 8097 w 10232859"/>
              <a:gd name="connsiteY248" fmla="*/ 30869 h 1705557"/>
              <a:gd name="connsiteX249" fmla="*/ 77128 w 10232859"/>
              <a:gd name="connsiteY249" fmla="*/ 13381 h 1705557"/>
              <a:gd name="connsiteX250" fmla="*/ 188338 w 10232859"/>
              <a:gd name="connsiteY250" fmla="*/ 11593 h 1705557"/>
              <a:gd name="connsiteX251" fmla="*/ 298809 w 10232859"/>
              <a:gd name="connsiteY251" fmla="*/ 12712 h 1705557"/>
              <a:gd name="connsiteX252" fmla="*/ 338985 w 10232859"/>
              <a:gd name="connsiteY252" fmla="*/ 14520 h 1705557"/>
              <a:gd name="connsiteX253" fmla="*/ 409815 w 10232859"/>
              <a:gd name="connsiteY253" fmla="*/ 11559 h 1705557"/>
              <a:gd name="connsiteX254" fmla="*/ 424169 w 10232859"/>
              <a:gd name="connsiteY25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90341 w 10232859"/>
              <a:gd name="connsiteY49" fmla="*/ 217588 h 1705557"/>
              <a:gd name="connsiteX50" fmla="*/ 2588929 w 10232859"/>
              <a:gd name="connsiteY50" fmla="*/ 207494 h 1705557"/>
              <a:gd name="connsiteX51" fmla="*/ 2687426 w 10232859"/>
              <a:gd name="connsiteY51" fmla="*/ 200362 h 1705557"/>
              <a:gd name="connsiteX52" fmla="*/ 2723517 w 10232859"/>
              <a:gd name="connsiteY52" fmla="*/ 199166 h 1705557"/>
              <a:gd name="connsiteX53" fmla="*/ 2785956 w 10232859"/>
              <a:gd name="connsiteY53" fmla="*/ 190918 h 1705557"/>
              <a:gd name="connsiteX54" fmla="*/ 2813378 w 10232859"/>
              <a:gd name="connsiteY54" fmla="*/ 183347 h 1705557"/>
              <a:gd name="connsiteX55" fmla="*/ 2814782 w 10232859"/>
              <a:gd name="connsiteY55" fmla="*/ 183667 h 1705557"/>
              <a:gd name="connsiteX56" fmla="*/ 2816580 w 10232859"/>
              <a:gd name="connsiteY56" fmla="*/ 180880 h 1705557"/>
              <a:gd name="connsiteX57" fmla="*/ 2821623 w 10232859"/>
              <a:gd name="connsiteY57" fmla="*/ 179389 h 1705557"/>
              <a:gd name="connsiteX58" fmla="*/ 2836688 w 10232859"/>
              <a:gd name="connsiteY58" fmla="*/ 179485 h 1705557"/>
              <a:gd name="connsiteX59" fmla="*/ 2842564 w 10232859"/>
              <a:gd name="connsiteY59" fmla="*/ 180209 h 1705557"/>
              <a:gd name="connsiteX60" fmla="*/ 2850712 w 10232859"/>
              <a:gd name="connsiteY60" fmla="*/ 179804 h 1705557"/>
              <a:gd name="connsiteX61" fmla="*/ 2850846 w 10232859"/>
              <a:gd name="connsiteY61" fmla="*/ 179576 h 1705557"/>
              <a:gd name="connsiteX62" fmla="*/ 2858611 w 10232859"/>
              <a:gd name="connsiteY62" fmla="*/ 179626 h 1705557"/>
              <a:gd name="connsiteX63" fmla="*/ 2897454 w 10232859"/>
              <a:gd name="connsiteY63" fmla="*/ 182628 h 1705557"/>
              <a:gd name="connsiteX64" fmla="*/ 2940369 w 10232859"/>
              <a:gd name="connsiteY64" fmla="*/ 159458 h 1705557"/>
              <a:gd name="connsiteX65" fmla="*/ 2959670 w 10232859"/>
              <a:gd name="connsiteY65" fmla="*/ 154881 h 1705557"/>
              <a:gd name="connsiteX66" fmla="*/ 2969615 w 10232859"/>
              <a:gd name="connsiteY66" fmla="*/ 151269 h 1705557"/>
              <a:gd name="connsiteX67" fmla="*/ 2970000 w 10232859"/>
              <a:gd name="connsiteY67" fmla="*/ 150290 h 1705557"/>
              <a:gd name="connsiteX68" fmla="*/ 3007272 w 10232859"/>
              <a:gd name="connsiteY68" fmla="*/ 153280 h 1705557"/>
              <a:gd name="connsiteX69" fmla="*/ 3011677 w 10232859"/>
              <a:gd name="connsiteY69" fmla="*/ 151918 h 1705557"/>
              <a:gd name="connsiteX70" fmla="*/ 3036668 w 10232859"/>
              <a:gd name="connsiteY70" fmla="*/ 156118 h 1705557"/>
              <a:gd name="connsiteX71" fmla="*/ 3049208 w 10232859"/>
              <a:gd name="connsiteY71" fmla="*/ 157087 h 1705557"/>
              <a:gd name="connsiteX72" fmla="*/ 3053517 w 10232859"/>
              <a:gd name="connsiteY72" fmla="*/ 159836 h 1705557"/>
              <a:gd name="connsiteX73" fmla="*/ 3071637 w 10232859"/>
              <a:gd name="connsiteY73" fmla="*/ 160010 h 1705557"/>
              <a:gd name="connsiteX74" fmla="*/ 3110077 w 10232859"/>
              <a:gd name="connsiteY74" fmla="*/ 155716 h 1705557"/>
              <a:gd name="connsiteX75" fmla="*/ 3173743 w 10232859"/>
              <a:gd name="connsiteY75" fmla="*/ 166095 h 1705557"/>
              <a:gd name="connsiteX76" fmla="*/ 3254203 w 10232859"/>
              <a:gd name="connsiteY76" fmla="*/ 158270 h 1705557"/>
              <a:gd name="connsiteX77" fmla="*/ 3380350 w 10232859"/>
              <a:gd name="connsiteY77" fmla="*/ 157665 h 1705557"/>
              <a:gd name="connsiteX78" fmla="*/ 3476147 w 10232859"/>
              <a:gd name="connsiteY78" fmla="*/ 177439 h 1705557"/>
              <a:gd name="connsiteX79" fmla="*/ 3581876 w 10232859"/>
              <a:gd name="connsiteY79" fmla="*/ 156962 h 1705557"/>
              <a:gd name="connsiteX80" fmla="*/ 3704761 w 10232859"/>
              <a:gd name="connsiteY80" fmla="*/ 157006 h 1705557"/>
              <a:gd name="connsiteX81" fmla="*/ 3755040 w 10232859"/>
              <a:gd name="connsiteY81" fmla="*/ 148492 h 1705557"/>
              <a:gd name="connsiteX82" fmla="*/ 3804689 w 10232859"/>
              <a:gd name="connsiteY82" fmla="*/ 158407 h 1705557"/>
              <a:gd name="connsiteX83" fmla="*/ 3821793 w 10232859"/>
              <a:gd name="connsiteY83" fmla="*/ 151257 h 1705557"/>
              <a:gd name="connsiteX84" fmla="*/ 3824682 w 10232859"/>
              <a:gd name="connsiteY84" fmla="*/ 149833 h 1705557"/>
              <a:gd name="connsiteX85" fmla="*/ 3837536 w 10232859"/>
              <a:gd name="connsiteY85" fmla="*/ 148292 h 1705557"/>
              <a:gd name="connsiteX86" fmla="*/ 3839550 w 10232859"/>
              <a:gd name="connsiteY86" fmla="*/ 142661 h 1705557"/>
              <a:gd name="connsiteX87" fmla="*/ 3857743 w 10232859"/>
              <a:gd name="connsiteY87" fmla="*/ 136618 h 1705557"/>
              <a:gd name="connsiteX88" fmla="*/ 3881852 w 10232859"/>
              <a:gd name="connsiteY88" fmla="*/ 135231 h 1705557"/>
              <a:gd name="connsiteX89" fmla="*/ 3998088 w 10232859"/>
              <a:gd name="connsiteY89" fmla="*/ 134446 h 1705557"/>
              <a:gd name="connsiteX90" fmla="*/ 4066682 w 10232859"/>
              <a:gd name="connsiteY90" fmla="*/ 130661 h 1705557"/>
              <a:gd name="connsiteX91" fmla="*/ 4091246 w 10232859"/>
              <a:gd name="connsiteY91" fmla="*/ 124017 h 1705557"/>
              <a:gd name="connsiteX92" fmla="*/ 4126556 w 10232859"/>
              <a:gd name="connsiteY92" fmla="*/ 118239 h 1705557"/>
              <a:gd name="connsiteX93" fmla="*/ 4187717 w 10232859"/>
              <a:gd name="connsiteY93" fmla="*/ 104010 h 1705557"/>
              <a:gd name="connsiteX94" fmla="*/ 4220826 w 10232859"/>
              <a:gd name="connsiteY94" fmla="*/ 102505 h 1705557"/>
              <a:gd name="connsiteX95" fmla="*/ 4239014 w 10232859"/>
              <a:gd name="connsiteY95" fmla="*/ 97354 h 1705557"/>
              <a:gd name="connsiteX96" fmla="*/ 4246653 w 10232859"/>
              <a:gd name="connsiteY96" fmla="*/ 97874 h 1705557"/>
              <a:gd name="connsiteX97" fmla="*/ 4271841 w 10232859"/>
              <a:gd name="connsiteY97" fmla="*/ 96702 h 1705557"/>
              <a:gd name="connsiteX98" fmla="*/ 4286277 w 10232859"/>
              <a:gd name="connsiteY98" fmla="*/ 96687 h 1705557"/>
              <a:gd name="connsiteX99" fmla="*/ 4292025 w 10232859"/>
              <a:gd name="connsiteY99" fmla="*/ 96921 h 1705557"/>
              <a:gd name="connsiteX100" fmla="*/ 4304713 w 10232859"/>
              <a:gd name="connsiteY100" fmla="*/ 102187 h 1705557"/>
              <a:gd name="connsiteX101" fmla="*/ 4321285 w 10232859"/>
              <a:gd name="connsiteY101" fmla="*/ 100074 h 1705557"/>
              <a:gd name="connsiteX102" fmla="*/ 4339561 w 10232859"/>
              <a:gd name="connsiteY102" fmla="*/ 105320 h 1705557"/>
              <a:gd name="connsiteX103" fmla="*/ 4343990 w 10232859"/>
              <a:gd name="connsiteY103" fmla="*/ 101090 h 1705557"/>
              <a:gd name="connsiteX104" fmla="*/ 4358885 w 10232859"/>
              <a:gd name="connsiteY104" fmla="*/ 96778 h 1705557"/>
              <a:gd name="connsiteX105" fmla="*/ 4371648 w 10232859"/>
              <a:gd name="connsiteY105" fmla="*/ 101826 h 1705557"/>
              <a:gd name="connsiteX106" fmla="*/ 4398380 w 10232859"/>
              <a:gd name="connsiteY106" fmla="*/ 104961 h 1705557"/>
              <a:gd name="connsiteX107" fmla="*/ 4405729 w 10232859"/>
              <a:gd name="connsiteY107" fmla="*/ 104191 h 1705557"/>
              <a:gd name="connsiteX108" fmla="*/ 4431408 w 10232859"/>
              <a:gd name="connsiteY108" fmla="*/ 110825 h 1705557"/>
              <a:gd name="connsiteX109" fmla="*/ 4472183 w 10232859"/>
              <a:gd name="connsiteY109" fmla="*/ 116430 h 1705557"/>
              <a:gd name="connsiteX110" fmla="*/ 4518828 w 10232859"/>
              <a:gd name="connsiteY110" fmla="*/ 119114 h 1705557"/>
              <a:gd name="connsiteX111" fmla="*/ 4532040 w 10232859"/>
              <a:gd name="connsiteY111" fmla="*/ 124307 h 1705557"/>
              <a:gd name="connsiteX112" fmla="*/ 4617778 w 10232859"/>
              <a:gd name="connsiteY112" fmla="*/ 136993 h 1705557"/>
              <a:gd name="connsiteX113" fmla="*/ 4641872 w 10232859"/>
              <a:gd name="connsiteY113" fmla="*/ 140721 h 1705557"/>
              <a:gd name="connsiteX114" fmla="*/ 4662766 w 10232859"/>
              <a:gd name="connsiteY114" fmla="*/ 138952 h 1705557"/>
              <a:gd name="connsiteX115" fmla="*/ 4667770 w 10232859"/>
              <a:gd name="connsiteY115" fmla="*/ 134208 h 1705557"/>
              <a:gd name="connsiteX116" fmla="*/ 4681052 w 10232859"/>
              <a:gd name="connsiteY116" fmla="*/ 135461 h 1705557"/>
              <a:gd name="connsiteX117" fmla="*/ 4684624 w 10232859"/>
              <a:gd name="connsiteY117" fmla="*/ 134755 h 1705557"/>
              <a:gd name="connsiteX118" fmla="*/ 4705061 w 10232859"/>
              <a:gd name="connsiteY118" fmla="*/ 131748 h 1705557"/>
              <a:gd name="connsiteX119" fmla="*/ 4747746 w 10232859"/>
              <a:gd name="connsiteY119" fmla="*/ 151131 h 1705557"/>
              <a:gd name="connsiteX120" fmla="*/ 4801045 w 10232859"/>
              <a:gd name="connsiteY120" fmla="*/ 153753 h 1705557"/>
              <a:gd name="connsiteX121" fmla="*/ 5001600 w 10232859"/>
              <a:gd name="connsiteY121" fmla="*/ 196753 h 1705557"/>
              <a:gd name="connsiteX122" fmla="*/ 5033465 w 10232859"/>
              <a:gd name="connsiteY122" fmla="*/ 182429 h 1705557"/>
              <a:gd name="connsiteX123" fmla="*/ 5115965 w 10232859"/>
              <a:gd name="connsiteY123" fmla="*/ 192583 h 1705557"/>
              <a:gd name="connsiteX124" fmla="*/ 5237936 w 10232859"/>
              <a:gd name="connsiteY124" fmla="*/ 246022 h 1705557"/>
              <a:gd name="connsiteX125" fmla="*/ 5290566 w 10232859"/>
              <a:gd name="connsiteY125" fmla="*/ 269809 h 1705557"/>
              <a:gd name="connsiteX126" fmla="*/ 5344878 w 10232859"/>
              <a:gd name="connsiteY126" fmla="*/ 282874 h 1705557"/>
              <a:gd name="connsiteX127" fmla="*/ 5413398 w 10232859"/>
              <a:gd name="connsiteY127" fmla="*/ 282749 h 1705557"/>
              <a:gd name="connsiteX128" fmla="*/ 5415629 w 10232859"/>
              <a:gd name="connsiteY128" fmla="*/ 282282 h 1705557"/>
              <a:gd name="connsiteX129" fmla="*/ 5433078 w 10232859"/>
              <a:gd name="connsiteY129" fmla="*/ 286198 h 1705557"/>
              <a:gd name="connsiteX130" fmla="*/ 5435759 w 10232859"/>
              <a:gd name="connsiteY130" fmla="*/ 289614 h 1705557"/>
              <a:gd name="connsiteX131" fmla="*/ 5447372 w 10232859"/>
              <a:gd name="connsiteY131" fmla="*/ 293101 h 1705557"/>
              <a:gd name="connsiteX132" fmla="*/ 5469289 w 10232859"/>
              <a:gd name="connsiteY132" fmla="*/ 302134 h 1705557"/>
              <a:gd name="connsiteX133" fmla="*/ 5508752 w 10232859"/>
              <a:gd name="connsiteY133" fmla="*/ 312267 h 1705557"/>
              <a:gd name="connsiteX134" fmla="*/ 5509657 w 10232859"/>
              <a:gd name="connsiteY134" fmla="*/ 311450 h 1705557"/>
              <a:gd name="connsiteX135" fmla="*/ 5521245 w 10232859"/>
              <a:gd name="connsiteY135" fmla="*/ 310202 h 1705557"/>
              <a:gd name="connsiteX136" fmla="*/ 5542415 w 10232859"/>
              <a:gd name="connsiteY136" fmla="*/ 310009 h 1705557"/>
              <a:gd name="connsiteX137" fmla="*/ 5596538 w 10232859"/>
              <a:gd name="connsiteY137" fmla="*/ 297667 h 1705557"/>
              <a:gd name="connsiteX138" fmla="*/ 5632514 w 10232859"/>
              <a:gd name="connsiteY138" fmla="*/ 308476 h 1705557"/>
              <a:gd name="connsiteX139" fmla="*/ 5640005 w 10232859"/>
              <a:gd name="connsiteY139" fmla="*/ 310131 h 1705557"/>
              <a:gd name="connsiteX140" fmla="*/ 5640259 w 10232859"/>
              <a:gd name="connsiteY140" fmla="*/ 309949 h 1705557"/>
              <a:gd name="connsiteX141" fmla="*/ 5648365 w 10232859"/>
              <a:gd name="connsiteY141" fmla="*/ 311268 h 1705557"/>
              <a:gd name="connsiteX142" fmla="*/ 5653662 w 10232859"/>
              <a:gd name="connsiteY142" fmla="*/ 313149 h 1705557"/>
              <a:gd name="connsiteX143" fmla="*/ 5668196 w 10232859"/>
              <a:gd name="connsiteY143" fmla="*/ 316360 h 1705557"/>
              <a:gd name="connsiteX144" fmla="*/ 5673886 w 10232859"/>
              <a:gd name="connsiteY144" fmla="*/ 316040 h 1705557"/>
              <a:gd name="connsiteX145" fmla="*/ 5677139 w 10232859"/>
              <a:gd name="connsiteY145" fmla="*/ 313859 h 1705557"/>
              <a:gd name="connsiteX146" fmla="*/ 5708983 w 10232859"/>
              <a:gd name="connsiteY146" fmla="*/ 313188 h 1705557"/>
              <a:gd name="connsiteX147" fmla="*/ 5773909 w 10232859"/>
              <a:gd name="connsiteY147" fmla="*/ 318575 h 1705557"/>
              <a:gd name="connsiteX148" fmla="*/ 5809500 w 10232859"/>
              <a:gd name="connsiteY148" fmla="*/ 324964 h 1705557"/>
              <a:gd name="connsiteX149" fmla="*/ 5908729 w 10232859"/>
              <a:gd name="connsiteY149" fmla="*/ 338849 h 1705557"/>
              <a:gd name="connsiteX150" fmla="*/ 6009654 w 10232859"/>
              <a:gd name="connsiteY150" fmla="*/ 350040 h 1705557"/>
              <a:gd name="connsiteX151" fmla="*/ 6067487 w 10232859"/>
              <a:gd name="connsiteY151" fmla="*/ 340226 h 1705557"/>
              <a:gd name="connsiteX152" fmla="*/ 6073281 w 10232859"/>
              <a:gd name="connsiteY152" fmla="*/ 340830 h 1705557"/>
              <a:gd name="connsiteX153" fmla="*/ 6086225 w 10232859"/>
              <a:gd name="connsiteY153" fmla="*/ 346135 h 1705557"/>
              <a:gd name="connsiteX154" fmla="*/ 6105063 w 10232859"/>
              <a:gd name="connsiteY154" fmla="*/ 353854 h 1705557"/>
              <a:gd name="connsiteX155" fmla="*/ 6135796 w 10232859"/>
              <a:gd name="connsiteY155" fmla="*/ 369657 h 1705557"/>
              <a:gd name="connsiteX156" fmla="*/ 6195166 w 10232859"/>
              <a:gd name="connsiteY156" fmla="*/ 366704 h 1705557"/>
              <a:gd name="connsiteX157" fmla="*/ 6216259 w 10232859"/>
              <a:gd name="connsiteY157" fmla="*/ 369879 h 1705557"/>
              <a:gd name="connsiteX158" fmla="*/ 6228331 w 10232859"/>
              <a:gd name="connsiteY158" fmla="*/ 370548 h 1705557"/>
              <a:gd name="connsiteX159" fmla="*/ 6229602 w 10232859"/>
              <a:gd name="connsiteY159" fmla="*/ 369928 h 1705557"/>
              <a:gd name="connsiteX160" fmla="*/ 6258988 w 10232859"/>
              <a:gd name="connsiteY160" fmla="*/ 385174 h 1705557"/>
              <a:gd name="connsiteX161" fmla="*/ 6264106 w 10232859"/>
              <a:gd name="connsiteY161" fmla="*/ 385655 h 1705557"/>
              <a:gd name="connsiteX162" fmla="*/ 6281703 w 10232859"/>
              <a:gd name="connsiteY162" fmla="*/ 397568 h 1705557"/>
              <a:gd name="connsiteX163" fmla="*/ 6291622 w 10232859"/>
              <a:gd name="connsiteY163" fmla="*/ 402669 h 1705557"/>
              <a:gd name="connsiteX164" fmla="*/ 6292712 w 10232859"/>
              <a:gd name="connsiteY164" fmla="*/ 406285 h 1705557"/>
              <a:gd name="connsiteX165" fmla="*/ 6308227 w 10232859"/>
              <a:gd name="connsiteY165" fmla="*/ 412710 h 1705557"/>
              <a:gd name="connsiteX166" fmla="*/ 6328981 w 10232859"/>
              <a:gd name="connsiteY166" fmla="*/ 416009 h 1705557"/>
              <a:gd name="connsiteX167" fmla="*/ 6368693 w 10232859"/>
              <a:gd name="connsiteY167" fmla="*/ 424359 h 1705557"/>
              <a:gd name="connsiteX168" fmla="*/ 6414811 w 10232859"/>
              <a:gd name="connsiteY168" fmla="*/ 458714 h 1705557"/>
              <a:gd name="connsiteX169" fmla="*/ 6467879 w 10232859"/>
              <a:gd name="connsiteY169" fmla="*/ 474762 h 1705557"/>
              <a:gd name="connsiteX170" fmla="*/ 6564351 w 10232859"/>
              <a:gd name="connsiteY170" fmla="*/ 544032 h 1705557"/>
              <a:gd name="connsiteX171" fmla="*/ 6711178 w 10232859"/>
              <a:gd name="connsiteY171" fmla="*/ 580124 h 1705557"/>
              <a:gd name="connsiteX172" fmla="*/ 6764036 w 10232859"/>
              <a:gd name="connsiteY172" fmla="*/ 595457 h 1705557"/>
              <a:gd name="connsiteX173" fmla="*/ 6858983 w 10232859"/>
              <a:gd name="connsiteY173" fmla="*/ 630237 h 1705557"/>
              <a:gd name="connsiteX174" fmla="*/ 6910661 w 10232859"/>
              <a:gd name="connsiteY174" fmla="*/ 641134 h 1705557"/>
              <a:gd name="connsiteX175" fmla="*/ 6944111 w 10232859"/>
              <a:gd name="connsiteY175" fmla="*/ 666016 h 1705557"/>
              <a:gd name="connsiteX176" fmla="*/ 6965771 w 10232859"/>
              <a:gd name="connsiteY176" fmla="*/ 666445 h 1705557"/>
              <a:gd name="connsiteX177" fmla="*/ 6969639 w 10232859"/>
              <a:gd name="connsiteY177" fmla="*/ 666351 h 1705557"/>
              <a:gd name="connsiteX178" fmla="*/ 6982242 w 10232859"/>
              <a:gd name="connsiteY178" fmla="*/ 669626 h 1705557"/>
              <a:gd name="connsiteX179" fmla="*/ 6989387 w 10232859"/>
              <a:gd name="connsiteY179" fmla="*/ 665988 h 1705557"/>
              <a:gd name="connsiteX180" fmla="*/ 7010930 w 10232859"/>
              <a:gd name="connsiteY180" fmla="*/ 667648 h 1705557"/>
              <a:gd name="connsiteX181" fmla="*/ 7033125 w 10232859"/>
              <a:gd name="connsiteY181" fmla="*/ 674950 h 1705557"/>
              <a:gd name="connsiteX182" fmla="*/ 7134461 w 10232859"/>
              <a:gd name="connsiteY182" fmla="*/ 714706 h 1705557"/>
              <a:gd name="connsiteX183" fmla="*/ 7197450 w 10232859"/>
              <a:gd name="connsiteY183" fmla="*/ 735608 h 1705557"/>
              <a:gd name="connsiteX184" fmla="*/ 7225084 w 10232859"/>
              <a:gd name="connsiteY184" fmla="*/ 739019 h 1705557"/>
              <a:gd name="connsiteX185" fmla="*/ 7261183 w 10232859"/>
              <a:gd name="connsiteY185" fmla="*/ 746827 h 1705557"/>
              <a:gd name="connsiteX186" fmla="*/ 7327760 w 10232859"/>
              <a:gd name="connsiteY186" fmla="*/ 757100 h 1705557"/>
              <a:gd name="connsiteX187" fmla="*/ 7412222 w 10232859"/>
              <a:gd name="connsiteY187" fmla="*/ 777001 h 1705557"/>
              <a:gd name="connsiteX188" fmla="*/ 7457904 w 10232859"/>
              <a:gd name="connsiteY188" fmla="*/ 810835 h 1705557"/>
              <a:gd name="connsiteX189" fmla="*/ 7465795 w 10232859"/>
              <a:gd name="connsiteY189" fmla="*/ 809112 h 1705557"/>
              <a:gd name="connsiteX190" fmla="*/ 7505046 w 10232859"/>
              <a:gd name="connsiteY190" fmla="*/ 823031 h 1705557"/>
              <a:gd name="connsiteX191" fmla="*/ 7623220 w 10232859"/>
              <a:gd name="connsiteY191" fmla="*/ 895034 h 1705557"/>
              <a:gd name="connsiteX192" fmla="*/ 7700458 w 10232859"/>
              <a:gd name="connsiteY192" fmla="*/ 921593 h 1705557"/>
              <a:gd name="connsiteX193" fmla="*/ 7730988 w 10232859"/>
              <a:gd name="connsiteY193" fmla="*/ 927270 h 1705557"/>
              <a:gd name="connsiteX194" fmla="*/ 7781942 w 10232859"/>
              <a:gd name="connsiteY194" fmla="*/ 937017 h 1705557"/>
              <a:gd name="connsiteX195" fmla="*/ 7827704 w 10232859"/>
              <a:gd name="connsiteY195" fmla="*/ 935072 h 1705557"/>
              <a:gd name="connsiteX196" fmla="*/ 7867270 w 10232859"/>
              <a:gd name="connsiteY196" fmla="*/ 946880 h 1705557"/>
              <a:gd name="connsiteX197" fmla="*/ 7866538 w 10232859"/>
              <a:gd name="connsiteY197" fmla="*/ 961559 h 1705557"/>
              <a:gd name="connsiteX198" fmla="*/ 7912084 w 10232859"/>
              <a:gd name="connsiteY198" fmla="*/ 970314 h 1705557"/>
              <a:gd name="connsiteX199" fmla="*/ 7982264 w 10232859"/>
              <a:gd name="connsiteY199" fmla="*/ 982287 h 1705557"/>
              <a:gd name="connsiteX200" fmla="*/ 7991272 w 10232859"/>
              <a:gd name="connsiteY200" fmla="*/ 987618 h 1705557"/>
              <a:gd name="connsiteX201" fmla="*/ 8006496 w 10232859"/>
              <a:gd name="connsiteY201" fmla="*/ 979353 h 1705557"/>
              <a:gd name="connsiteX202" fmla="*/ 8034497 w 10232859"/>
              <a:gd name="connsiteY202" fmla="*/ 978568 h 1705557"/>
              <a:gd name="connsiteX203" fmla="*/ 8150881 w 10232859"/>
              <a:gd name="connsiteY203" fmla="*/ 996925 h 1705557"/>
              <a:gd name="connsiteX204" fmla="*/ 8172106 w 10232859"/>
              <a:gd name="connsiteY204" fmla="*/ 997026 h 1705557"/>
              <a:gd name="connsiteX205" fmla="*/ 8196076 w 10232859"/>
              <a:gd name="connsiteY205" fmla="*/ 1006592 h 1705557"/>
              <a:gd name="connsiteX206" fmla="*/ 8247463 w 10232859"/>
              <a:gd name="connsiteY206" fmla="*/ 1022846 h 1705557"/>
              <a:gd name="connsiteX207" fmla="*/ 8279272 w 10232859"/>
              <a:gd name="connsiteY207" fmla="*/ 1039435 h 1705557"/>
              <a:gd name="connsiteX208" fmla="*/ 8289611 w 10232859"/>
              <a:gd name="connsiteY208" fmla="*/ 1035144 h 1705557"/>
              <a:gd name="connsiteX209" fmla="*/ 8311483 w 10232859"/>
              <a:gd name="connsiteY209" fmla="*/ 1035913 h 1705557"/>
              <a:gd name="connsiteX210" fmla="*/ 8399489 w 10232859"/>
              <a:gd name="connsiteY210" fmla="*/ 1055076 h 1705557"/>
              <a:gd name="connsiteX211" fmla="*/ 8415973 w 10232859"/>
              <a:gd name="connsiteY211" fmla="*/ 1056174 h 1705557"/>
              <a:gd name="connsiteX212" fmla="*/ 8433326 w 10232859"/>
              <a:gd name="connsiteY212" fmla="*/ 1064395 h 1705557"/>
              <a:gd name="connsiteX213" fmla="*/ 8502328 w 10232859"/>
              <a:gd name="connsiteY213" fmla="*/ 1098012 h 1705557"/>
              <a:gd name="connsiteX214" fmla="*/ 8534346 w 10232859"/>
              <a:gd name="connsiteY214" fmla="*/ 1113494 h 1705557"/>
              <a:gd name="connsiteX215" fmla="*/ 8534980 w 10232859"/>
              <a:gd name="connsiteY215" fmla="*/ 1117375 h 1705557"/>
              <a:gd name="connsiteX216" fmla="*/ 8544104 w 10232859"/>
              <a:gd name="connsiteY216" fmla="*/ 1114920 h 1705557"/>
              <a:gd name="connsiteX217" fmla="*/ 8567742 w 10232859"/>
              <a:gd name="connsiteY217" fmla="*/ 1124104 h 1705557"/>
              <a:gd name="connsiteX218" fmla="*/ 8633779 w 10232859"/>
              <a:gd name="connsiteY218" fmla="*/ 1145740 h 1705557"/>
              <a:gd name="connsiteX219" fmla="*/ 8676965 w 10232859"/>
              <a:gd name="connsiteY219" fmla="*/ 1163463 h 1705557"/>
              <a:gd name="connsiteX220" fmla="*/ 8698944 w 10232859"/>
              <a:gd name="connsiteY220" fmla="*/ 1163453 h 1705557"/>
              <a:gd name="connsiteX221" fmla="*/ 8711456 w 10232859"/>
              <a:gd name="connsiteY221" fmla="*/ 1175731 h 1705557"/>
              <a:gd name="connsiteX222" fmla="*/ 8732793 w 10232859"/>
              <a:gd name="connsiteY222" fmla="*/ 1179486 h 1705557"/>
              <a:gd name="connsiteX223" fmla="*/ 8751897 w 10232859"/>
              <a:gd name="connsiteY223" fmla="*/ 1197400 h 1705557"/>
              <a:gd name="connsiteX224" fmla="*/ 8793564 w 10232859"/>
              <a:gd name="connsiteY224" fmla="*/ 1179086 h 1705557"/>
              <a:gd name="connsiteX225" fmla="*/ 8834270 w 10232859"/>
              <a:gd name="connsiteY225" fmla="*/ 1213138 h 1705557"/>
              <a:gd name="connsiteX226" fmla="*/ 8853872 w 10232859"/>
              <a:gd name="connsiteY226" fmla="*/ 1221228 h 1705557"/>
              <a:gd name="connsiteX227" fmla="*/ 8861901 w 10232859"/>
              <a:gd name="connsiteY227" fmla="*/ 1217889 h 1705557"/>
              <a:gd name="connsiteX228" fmla="*/ 8874168 w 10232859"/>
              <a:gd name="connsiteY228" fmla="*/ 1220481 h 1705557"/>
              <a:gd name="connsiteX229" fmla="*/ 8871123 w 10232859"/>
              <a:gd name="connsiteY229" fmla="*/ 1227674 h 1705557"/>
              <a:gd name="connsiteX230" fmla="*/ 8903537 w 10232859"/>
              <a:gd name="connsiteY230" fmla="*/ 1237102 h 1705557"/>
              <a:gd name="connsiteX231" fmla="*/ 8933767 w 10232859"/>
              <a:gd name="connsiteY231" fmla="*/ 1269882 h 1705557"/>
              <a:gd name="connsiteX232" fmla="*/ 8985765 w 10232859"/>
              <a:gd name="connsiteY232" fmla="*/ 1294178 h 1705557"/>
              <a:gd name="connsiteX233" fmla="*/ 9071444 w 10232859"/>
              <a:gd name="connsiteY233" fmla="*/ 1323819 h 1705557"/>
              <a:gd name="connsiteX234" fmla="*/ 9096711 w 10232859"/>
              <a:gd name="connsiteY234" fmla="*/ 1334291 h 1705557"/>
              <a:gd name="connsiteX235" fmla="*/ 9338853 w 10232859"/>
              <a:gd name="connsiteY235" fmla="*/ 1454560 h 1705557"/>
              <a:gd name="connsiteX236" fmla="*/ 9520814 w 10232859"/>
              <a:gd name="connsiteY236" fmla="*/ 1456341 h 1705557"/>
              <a:gd name="connsiteX237" fmla="*/ 9702271 w 10232859"/>
              <a:gd name="connsiteY237" fmla="*/ 1495067 h 1705557"/>
              <a:gd name="connsiteX238" fmla="*/ 9744273 w 10232859"/>
              <a:gd name="connsiteY238" fmla="*/ 1530026 h 1705557"/>
              <a:gd name="connsiteX239" fmla="*/ 9771903 w 10232859"/>
              <a:gd name="connsiteY239" fmla="*/ 1536548 h 1705557"/>
              <a:gd name="connsiteX240" fmla="*/ 9818565 w 10232859"/>
              <a:gd name="connsiteY240" fmla="*/ 1545059 h 1705557"/>
              <a:gd name="connsiteX241" fmla="*/ 9882202 w 10232859"/>
              <a:gd name="connsiteY241" fmla="*/ 1572402 h 1705557"/>
              <a:gd name="connsiteX242" fmla="*/ 10022025 w 10232859"/>
              <a:gd name="connsiteY242" fmla="*/ 1606210 h 1705557"/>
              <a:gd name="connsiteX243" fmla="*/ 10220406 w 10232859"/>
              <a:gd name="connsiteY243" fmla="*/ 1683519 h 1705557"/>
              <a:gd name="connsiteX244" fmla="*/ 10232859 w 10232859"/>
              <a:gd name="connsiteY244" fmla="*/ 1705557 h 1705557"/>
              <a:gd name="connsiteX245" fmla="*/ 0 w 10232859"/>
              <a:gd name="connsiteY245" fmla="*/ 1705557 h 1705557"/>
              <a:gd name="connsiteX246" fmla="*/ 0 w 10232859"/>
              <a:gd name="connsiteY246" fmla="*/ 28342 h 1705557"/>
              <a:gd name="connsiteX247" fmla="*/ 8097 w 10232859"/>
              <a:gd name="connsiteY247" fmla="*/ 30869 h 1705557"/>
              <a:gd name="connsiteX248" fmla="*/ 77128 w 10232859"/>
              <a:gd name="connsiteY248" fmla="*/ 13381 h 1705557"/>
              <a:gd name="connsiteX249" fmla="*/ 188338 w 10232859"/>
              <a:gd name="connsiteY249" fmla="*/ 11593 h 1705557"/>
              <a:gd name="connsiteX250" fmla="*/ 298809 w 10232859"/>
              <a:gd name="connsiteY250" fmla="*/ 12712 h 1705557"/>
              <a:gd name="connsiteX251" fmla="*/ 338985 w 10232859"/>
              <a:gd name="connsiteY251" fmla="*/ 14520 h 1705557"/>
              <a:gd name="connsiteX252" fmla="*/ 409815 w 10232859"/>
              <a:gd name="connsiteY252" fmla="*/ 11559 h 1705557"/>
              <a:gd name="connsiteX253" fmla="*/ 424169 w 10232859"/>
              <a:gd name="connsiteY25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876587 w 10232859"/>
              <a:gd name="connsiteY27" fmla="*/ 144797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033465 w 10232859"/>
              <a:gd name="connsiteY120" fmla="*/ 175915 h 1699043"/>
              <a:gd name="connsiteX121" fmla="*/ 5115965 w 10232859"/>
              <a:gd name="connsiteY121" fmla="*/ 186069 h 1699043"/>
              <a:gd name="connsiteX122" fmla="*/ 5237936 w 10232859"/>
              <a:gd name="connsiteY122" fmla="*/ 239508 h 1699043"/>
              <a:gd name="connsiteX123" fmla="*/ 5290566 w 10232859"/>
              <a:gd name="connsiteY123" fmla="*/ 263295 h 1699043"/>
              <a:gd name="connsiteX124" fmla="*/ 5344878 w 10232859"/>
              <a:gd name="connsiteY124" fmla="*/ 276360 h 1699043"/>
              <a:gd name="connsiteX125" fmla="*/ 5413398 w 10232859"/>
              <a:gd name="connsiteY125" fmla="*/ 276235 h 1699043"/>
              <a:gd name="connsiteX126" fmla="*/ 5415629 w 10232859"/>
              <a:gd name="connsiteY126" fmla="*/ 275768 h 1699043"/>
              <a:gd name="connsiteX127" fmla="*/ 5433078 w 10232859"/>
              <a:gd name="connsiteY127" fmla="*/ 279684 h 1699043"/>
              <a:gd name="connsiteX128" fmla="*/ 5435759 w 10232859"/>
              <a:gd name="connsiteY128" fmla="*/ 283100 h 1699043"/>
              <a:gd name="connsiteX129" fmla="*/ 5447372 w 10232859"/>
              <a:gd name="connsiteY129" fmla="*/ 286587 h 1699043"/>
              <a:gd name="connsiteX130" fmla="*/ 5469289 w 10232859"/>
              <a:gd name="connsiteY130" fmla="*/ 295620 h 1699043"/>
              <a:gd name="connsiteX131" fmla="*/ 5508752 w 10232859"/>
              <a:gd name="connsiteY131" fmla="*/ 305753 h 1699043"/>
              <a:gd name="connsiteX132" fmla="*/ 5509657 w 10232859"/>
              <a:gd name="connsiteY132" fmla="*/ 304936 h 1699043"/>
              <a:gd name="connsiteX133" fmla="*/ 5521245 w 10232859"/>
              <a:gd name="connsiteY133" fmla="*/ 303688 h 1699043"/>
              <a:gd name="connsiteX134" fmla="*/ 5542415 w 10232859"/>
              <a:gd name="connsiteY134" fmla="*/ 303495 h 1699043"/>
              <a:gd name="connsiteX135" fmla="*/ 5596538 w 10232859"/>
              <a:gd name="connsiteY135" fmla="*/ 291153 h 1699043"/>
              <a:gd name="connsiteX136" fmla="*/ 5632514 w 10232859"/>
              <a:gd name="connsiteY136" fmla="*/ 301962 h 1699043"/>
              <a:gd name="connsiteX137" fmla="*/ 5640005 w 10232859"/>
              <a:gd name="connsiteY137" fmla="*/ 303617 h 1699043"/>
              <a:gd name="connsiteX138" fmla="*/ 5640259 w 10232859"/>
              <a:gd name="connsiteY138" fmla="*/ 303435 h 1699043"/>
              <a:gd name="connsiteX139" fmla="*/ 5648365 w 10232859"/>
              <a:gd name="connsiteY139" fmla="*/ 304754 h 1699043"/>
              <a:gd name="connsiteX140" fmla="*/ 5653662 w 10232859"/>
              <a:gd name="connsiteY140" fmla="*/ 306635 h 1699043"/>
              <a:gd name="connsiteX141" fmla="*/ 5668196 w 10232859"/>
              <a:gd name="connsiteY141" fmla="*/ 309846 h 1699043"/>
              <a:gd name="connsiteX142" fmla="*/ 5673886 w 10232859"/>
              <a:gd name="connsiteY142" fmla="*/ 309526 h 1699043"/>
              <a:gd name="connsiteX143" fmla="*/ 5677139 w 10232859"/>
              <a:gd name="connsiteY143" fmla="*/ 307345 h 1699043"/>
              <a:gd name="connsiteX144" fmla="*/ 5708983 w 10232859"/>
              <a:gd name="connsiteY144" fmla="*/ 306674 h 1699043"/>
              <a:gd name="connsiteX145" fmla="*/ 5773909 w 10232859"/>
              <a:gd name="connsiteY145" fmla="*/ 312061 h 1699043"/>
              <a:gd name="connsiteX146" fmla="*/ 5809500 w 10232859"/>
              <a:gd name="connsiteY146" fmla="*/ 318450 h 1699043"/>
              <a:gd name="connsiteX147" fmla="*/ 5908729 w 10232859"/>
              <a:gd name="connsiteY147" fmla="*/ 332335 h 1699043"/>
              <a:gd name="connsiteX148" fmla="*/ 6009654 w 10232859"/>
              <a:gd name="connsiteY148" fmla="*/ 343526 h 1699043"/>
              <a:gd name="connsiteX149" fmla="*/ 6067487 w 10232859"/>
              <a:gd name="connsiteY149" fmla="*/ 333712 h 1699043"/>
              <a:gd name="connsiteX150" fmla="*/ 6073281 w 10232859"/>
              <a:gd name="connsiteY150" fmla="*/ 334316 h 1699043"/>
              <a:gd name="connsiteX151" fmla="*/ 6086225 w 10232859"/>
              <a:gd name="connsiteY151" fmla="*/ 339621 h 1699043"/>
              <a:gd name="connsiteX152" fmla="*/ 6105063 w 10232859"/>
              <a:gd name="connsiteY152" fmla="*/ 347340 h 1699043"/>
              <a:gd name="connsiteX153" fmla="*/ 6135796 w 10232859"/>
              <a:gd name="connsiteY153" fmla="*/ 363143 h 1699043"/>
              <a:gd name="connsiteX154" fmla="*/ 6195166 w 10232859"/>
              <a:gd name="connsiteY154" fmla="*/ 360190 h 1699043"/>
              <a:gd name="connsiteX155" fmla="*/ 6216259 w 10232859"/>
              <a:gd name="connsiteY155" fmla="*/ 363365 h 1699043"/>
              <a:gd name="connsiteX156" fmla="*/ 6228331 w 10232859"/>
              <a:gd name="connsiteY156" fmla="*/ 364034 h 1699043"/>
              <a:gd name="connsiteX157" fmla="*/ 6229602 w 10232859"/>
              <a:gd name="connsiteY157" fmla="*/ 363414 h 1699043"/>
              <a:gd name="connsiteX158" fmla="*/ 6258988 w 10232859"/>
              <a:gd name="connsiteY158" fmla="*/ 378660 h 1699043"/>
              <a:gd name="connsiteX159" fmla="*/ 6264106 w 10232859"/>
              <a:gd name="connsiteY159" fmla="*/ 379141 h 1699043"/>
              <a:gd name="connsiteX160" fmla="*/ 6281703 w 10232859"/>
              <a:gd name="connsiteY160" fmla="*/ 391054 h 1699043"/>
              <a:gd name="connsiteX161" fmla="*/ 6291622 w 10232859"/>
              <a:gd name="connsiteY161" fmla="*/ 396155 h 1699043"/>
              <a:gd name="connsiteX162" fmla="*/ 6292712 w 10232859"/>
              <a:gd name="connsiteY162" fmla="*/ 399771 h 1699043"/>
              <a:gd name="connsiteX163" fmla="*/ 6308227 w 10232859"/>
              <a:gd name="connsiteY163" fmla="*/ 406196 h 1699043"/>
              <a:gd name="connsiteX164" fmla="*/ 6328981 w 10232859"/>
              <a:gd name="connsiteY164" fmla="*/ 409495 h 1699043"/>
              <a:gd name="connsiteX165" fmla="*/ 6368693 w 10232859"/>
              <a:gd name="connsiteY165" fmla="*/ 417845 h 1699043"/>
              <a:gd name="connsiteX166" fmla="*/ 6414811 w 10232859"/>
              <a:gd name="connsiteY166" fmla="*/ 452200 h 1699043"/>
              <a:gd name="connsiteX167" fmla="*/ 6467879 w 10232859"/>
              <a:gd name="connsiteY167" fmla="*/ 468248 h 1699043"/>
              <a:gd name="connsiteX168" fmla="*/ 6564351 w 10232859"/>
              <a:gd name="connsiteY168" fmla="*/ 537518 h 1699043"/>
              <a:gd name="connsiteX169" fmla="*/ 6711178 w 10232859"/>
              <a:gd name="connsiteY169" fmla="*/ 573610 h 1699043"/>
              <a:gd name="connsiteX170" fmla="*/ 6764036 w 10232859"/>
              <a:gd name="connsiteY170" fmla="*/ 588943 h 1699043"/>
              <a:gd name="connsiteX171" fmla="*/ 6858983 w 10232859"/>
              <a:gd name="connsiteY171" fmla="*/ 623723 h 1699043"/>
              <a:gd name="connsiteX172" fmla="*/ 6910661 w 10232859"/>
              <a:gd name="connsiteY172" fmla="*/ 634620 h 1699043"/>
              <a:gd name="connsiteX173" fmla="*/ 6944111 w 10232859"/>
              <a:gd name="connsiteY173" fmla="*/ 659502 h 1699043"/>
              <a:gd name="connsiteX174" fmla="*/ 6965771 w 10232859"/>
              <a:gd name="connsiteY174" fmla="*/ 659931 h 1699043"/>
              <a:gd name="connsiteX175" fmla="*/ 6969639 w 10232859"/>
              <a:gd name="connsiteY175" fmla="*/ 659837 h 1699043"/>
              <a:gd name="connsiteX176" fmla="*/ 6982242 w 10232859"/>
              <a:gd name="connsiteY176" fmla="*/ 663112 h 1699043"/>
              <a:gd name="connsiteX177" fmla="*/ 6989387 w 10232859"/>
              <a:gd name="connsiteY177" fmla="*/ 659474 h 1699043"/>
              <a:gd name="connsiteX178" fmla="*/ 7010930 w 10232859"/>
              <a:gd name="connsiteY178" fmla="*/ 661134 h 1699043"/>
              <a:gd name="connsiteX179" fmla="*/ 7033125 w 10232859"/>
              <a:gd name="connsiteY179" fmla="*/ 668436 h 1699043"/>
              <a:gd name="connsiteX180" fmla="*/ 7134461 w 10232859"/>
              <a:gd name="connsiteY180" fmla="*/ 708192 h 1699043"/>
              <a:gd name="connsiteX181" fmla="*/ 7197450 w 10232859"/>
              <a:gd name="connsiteY181" fmla="*/ 729094 h 1699043"/>
              <a:gd name="connsiteX182" fmla="*/ 7225084 w 10232859"/>
              <a:gd name="connsiteY182" fmla="*/ 732505 h 1699043"/>
              <a:gd name="connsiteX183" fmla="*/ 7261183 w 10232859"/>
              <a:gd name="connsiteY183" fmla="*/ 740313 h 1699043"/>
              <a:gd name="connsiteX184" fmla="*/ 7327760 w 10232859"/>
              <a:gd name="connsiteY184" fmla="*/ 750586 h 1699043"/>
              <a:gd name="connsiteX185" fmla="*/ 7412222 w 10232859"/>
              <a:gd name="connsiteY185" fmla="*/ 770487 h 1699043"/>
              <a:gd name="connsiteX186" fmla="*/ 7457904 w 10232859"/>
              <a:gd name="connsiteY186" fmla="*/ 804321 h 1699043"/>
              <a:gd name="connsiteX187" fmla="*/ 7465795 w 10232859"/>
              <a:gd name="connsiteY187" fmla="*/ 802598 h 1699043"/>
              <a:gd name="connsiteX188" fmla="*/ 7505046 w 10232859"/>
              <a:gd name="connsiteY188" fmla="*/ 816517 h 1699043"/>
              <a:gd name="connsiteX189" fmla="*/ 7623220 w 10232859"/>
              <a:gd name="connsiteY189" fmla="*/ 888520 h 1699043"/>
              <a:gd name="connsiteX190" fmla="*/ 7700458 w 10232859"/>
              <a:gd name="connsiteY190" fmla="*/ 915079 h 1699043"/>
              <a:gd name="connsiteX191" fmla="*/ 7730988 w 10232859"/>
              <a:gd name="connsiteY191" fmla="*/ 920756 h 1699043"/>
              <a:gd name="connsiteX192" fmla="*/ 7781942 w 10232859"/>
              <a:gd name="connsiteY192" fmla="*/ 930503 h 1699043"/>
              <a:gd name="connsiteX193" fmla="*/ 7827704 w 10232859"/>
              <a:gd name="connsiteY193" fmla="*/ 928558 h 1699043"/>
              <a:gd name="connsiteX194" fmla="*/ 7867270 w 10232859"/>
              <a:gd name="connsiteY194" fmla="*/ 940366 h 1699043"/>
              <a:gd name="connsiteX195" fmla="*/ 7866538 w 10232859"/>
              <a:gd name="connsiteY195" fmla="*/ 955045 h 1699043"/>
              <a:gd name="connsiteX196" fmla="*/ 7912084 w 10232859"/>
              <a:gd name="connsiteY196" fmla="*/ 963800 h 1699043"/>
              <a:gd name="connsiteX197" fmla="*/ 7982264 w 10232859"/>
              <a:gd name="connsiteY197" fmla="*/ 975773 h 1699043"/>
              <a:gd name="connsiteX198" fmla="*/ 7991272 w 10232859"/>
              <a:gd name="connsiteY198" fmla="*/ 981104 h 1699043"/>
              <a:gd name="connsiteX199" fmla="*/ 8006496 w 10232859"/>
              <a:gd name="connsiteY199" fmla="*/ 972839 h 1699043"/>
              <a:gd name="connsiteX200" fmla="*/ 8034497 w 10232859"/>
              <a:gd name="connsiteY200" fmla="*/ 972054 h 1699043"/>
              <a:gd name="connsiteX201" fmla="*/ 8150881 w 10232859"/>
              <a:gd name="connsiteY201" fmla="*/ 990411 h 1699043"/>
              <a:gd name="connsiteX202" fmla="*/ 8172106 w 10232859"/>
              <a:gd name="connsiteY202" fmla="*/ 990512 h 1699043"/>
              <a:gd name="connsiteX203" fmla="*/ 8196076 w 10232859"/>
              <a:gd name="connsiteY203" fmla="*/ 1000078 h 1699043"/>
              <a:gd name="connsiteX204" fmla="*/ 8247463 w 10232859"/>
              <a:gd name="connsiteY204" fmla="*/ 1016332 h 1699043"/>
              <a:gd name="connsiteX205" fmla="*/ 8279272 w 10232859"/>
              <a:gd name="connsiteY205" fmla="*/ 1032921 h 1699043"/>
              <a:gd name="connsiteX206" fmla="*/ 8289611 w 10232859"/>
              <a:gd name="connsiteY206" fmla="*/ 1028630 h 1699043"/>
              <a:gd name="connsiteX207" fmla="*/ 8311483 w 10232859"/>
              <a:gd name="connsiteY207" fmla="*/ 1029399 h 1699043"/>
              <a:gd name="connsiteX208" fmla="*/ 8399489 w 10232859"/>
              <a:gd name="connsiteY208" fmla="*/ 1048562 h 1699043"/>
              <a:gd name="connsiteX209" fmla="*/ 8415973 w 10232859"/>
              <a:gd name="connsiteY209" fmla="*/ 1049660 h 1699043"/>
              <a:gd name="connsiteX210" fmla="*/ 8433326 w 10232859"/>
              <a:gd name="connsiteY210" fmla="*/ 1057881 h 1699043"/>
              <a:gd name="connsiteX211" fmla="*/ 8502328 w 10232859"/>
              <a:gd name="connsiteY211" fmla="*/ 1091498 h 1699043"/>
              <a:gd name="connsiteX212" fmla="*/ 8534346 w 10232859"/>
              <a:gd name="connsiteY212" fmla="*/ 1106980 h 1699043"/>
              <a:gd name="connsiteX213" fmla="*/ 8534980 w 10232859"/>
              <a:gd name="connsiteY213" fmla="*/ 1110861 h 1699043"/>
              <a:gd name="connsiteX214" fmla="*/ 8544104 w 10232859"/>
              <a:gd name="connsiteY214" fmla="*/ 1108406 h 1699043"/>
              <a:gd name="connsiteX215" fmla="*/ 8567742 w 10232859"/>
              <a:gd name="connsiteY215" fmla="*/ 1117590 h 1699043"/>
              <a:gd name="connsiteX216" fmla="*/ 8633779 w 10232859"/>
              <a:gd name="connsiteY216" fmla="*/ 1139226 h 1699043"/>
              <a:gd name="connsiteX217" fmla="*/ 8676965 w 10232859"/>
              <a:gd name="connsiteY217" fmla="*/ 1156949 h 1699043"/>
              <a:gd name="connsiteX218" fmla="*/ 8698944 w 10232859"/>
              <a:gd name="connsiteY218" fmla="*/ 1156939 h 1699043"/>
              <a:gd name="connsiteX219" fmla="*/ 8711456 w 10232859"/>
              <a:gd name="connsiteY219" fmla="*/ 1169217 h 1699043"/>
              <a:gd name="connsiteX220" fmla="*/ 8732793 w 10232859"/>
              <a:gd name="connsiteY220" fmla="*/ 1172972 h 1699043"/>
              <a:gd name="connsiteX221" fmla="*/ 8751897 w 10232859"/>
              <a:gd name="connsiteY221" fmla="*/ 1190886 h 1699043"/>
              <a:gd name="connsiteX222" fmla="*/ 8793564 w 10232859"/>
              <a:gd name="connsiteY222" fmla="*/ 1172572 h 1699043"/>
              <a:gd name="connsiteX223" fmla="*/ 8834270 w 10232859"/>
              <a:gd name="connsiteY223" fmla="*/ 1206624 h 1699043"/>
              <a:gd name="connsiteX224" fmla="*/ 8853872 w 10232859"/>
              <a:gd name="connsiteY224" fmla="*/ 1214714 h 1699043"/>
              <a:gd name="connsiteX225" fmla="*/ 8861901 w 10232859"/>
              <a:gd name="connsiteY225" fmla="*/ 1211375 h 1699043"/>
              <a:gd name="connsiteX226" fmla="*/ 8874168 w 10232859"/>
              <a:gd name="connsiteY226" fmla="*/ 1213967 h 1699043"/>
              <a:gd name="connsiteX227" fmla="*/ 8871123 w 10232859"/>
              <a:gd name="connsiteY227" fmla="*/ 1221160 h 1699043"/>
              <a:gd name="connsiteX228" fmla="*/ 8903537 w 10232859"/>
              <a:gd name="connsiteY228" fmla="*/ 1230588 h 1699043"/>
              <a:gd name="connsiteX229" fmla="*/ 8933767 w 10232859"/>
              <a:gd name="connsiteY229" fmla="*/ 1263368 h 1699043"/>
              <a:gd name="connsiteX230" fmla="*/ 8985765 w 10232859"/>
              <a:gd name="connsiteY230" fmla="*/ 1287664 h 1699043"/>
              <a:gd name="connsiteX231" fmla="*/ 9071444 w 10232859"/>
              <a:gd name="connsiteY231" fmla="*/ 1317305 h 1699043"/>
              <a:gd name="connsiteX232" fmla="*/ 9096711 w 10232859"/>
              <a:gd name="connsiteY232" fmla="*/ 1327777 h 1699043"/>
              <a:gd name="connsiteX233" fmla="*/ 9338853 w 10232859"/>
              <a:gd name="connsiteY233" fmla="*/ 1448046 h 1699043"/>
              <a:gd name="connsiteX234" fmla="*/ 9520814 w 10232859"/>
              <a:gd name="connsiteY234" fmla="*/ 1449827 h 1699043"/>
              <a:gd name="connsiteX235" fmla="*/ 9702271 w 10232859"/>
              <a:gd name="connsiteY235" fmla="*/ 1488553 h 1699043"/>
              <a:gd name="connsiteX236" fmla="*/ 9744273 w 10232859"/>
              <a:gd name="connsiteY236" fmla="*/ 1523512 h 1699043"/>
              <a:gd name="connsiteX237" fmla="*/ 9771903 w 10232859"/>
              <a:gd name="connsiteY237" fmla="*/ 1530034 h 1699043"/>
              <a:gd name="connsiteX238" fmla="*/ 9818565 w 10232859"/>
              <a:gd name="connsiteY238" fmla="*/ 1538545 h 1699043"/>
              <a:gd name="connsiteX239" fmla="*/ 9882202 w 10232859"/>
              <a:gd name="connsiteY239" fmla="*/ 1565888 h 1699043"/>
              <a:gd name="connsiteX240" fmla="*/ 10022025 w 10232859"/>
              <a:gd name="connsiteY240" fmla="*/ 1599696 h 1699043"/>
              <a:gd name="connsiteX241" fmla="*/ 10220406 w 10232859"/>
              <a:gd name="connsiteY241" fmla="*/ 1677005 h 1699043"/>
              <a:gd name="connsiteX242" fmla="*/ 10232859 w 10232859"/>
              <a:gd name="connsiteY242" fmla="*/ 1699043 h 1699043"/>
              <a:gd name="connsiteX243" fmla="*/ 0 w 10232859"/>
              <a:gd name="connsiteY243" fmla="*/ 1699043 h 1699043"/>
              <a:gd name="connsiteX244" fmla="*/ 0 w 10232859"/>
              <a:gd name="connsiteY244" fmla="*/ 21828 h 1699043"/>
              <a:gd name="connsiteX245" fmla="*/ 8097 w 10232859"/>
              <a:gd name="connsiteY245" fmla="*/ 24355 h 1699043"/>
              <a:gd name="connsiteX246" fmla="*/ 77128 w 10232859"/>
              <a:gd name="connsiteY246" fmla="*/ 6867 h 1699043"/>
              <a:gd name="connsiteX247" fmla="*/ 188338 w 10232859"/>
              <a:gd name="connsiteY247" fmla="*/ 5079 h 1699043"/>
              <a:gd name="connsiteX248" fmla="*/ 298809 w 10232859"/>
              <a:gd name="connsiteY248" fmla="*/ 6198 h 1699043"/>
              <a:gd name="connsiteX249" fmla="*/ 338985 w 10232859"/>
              <a:gd name="connsiteY249" fmla="*/ 8006 h 1699043"/>
              <a:gd name="connsiteX250" fmla="*/ 409815 w 10232859"/>
              <a:gd name="connsiteY25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35796 w 10232859"/>
              <a:gd name="connsiteY151" fmla="*/ 363143 h 1699043"/>
              <a:gd name="connsiteX152" fmla="*/ 6195166 w 10232859"/>
              <a:gd name="connsiteY152" fmla="*/ 360190 h 1699043"/>
              <a:gd name="connsiteX153" fmla="*/ 6216259 w 10232859"/>
              <a:gd name="connsiteY153" fmla="*/ 363365 h 1699043"/>
              <a:gd name="connsiteX154" fmla="*/ 6228331 w 10232859"/>
              <a:gd name="connsiteY154" fmla="*/ 364034 h 1699043"/>
              <a:gd name="connsiteX155" fmla="*/ 6229602 w 10232859"/>
              <a:gd name="connsiteY155" fmla="*/ 363414 h 1699043"/>
              <a:gd name="connsiteX156" fmla="*/ 6258988 w 10232859"/>
              <a:gd name="connsiteY156" fmla="*/ 378660 h 1699043"/>
              <a:gd name="connsiteX157" fmla="*/ 6264106 w 10232859"/>
              <a:gd name="connsiteY157" fmla="*/ 379141 h 1699043"/>
              <a:gd name="connsiteX158" fmla="*/ 6281703 w 10232859"/>
              <a:gd name="connsiteY158" fmla="*/ 391054 h 1699043"/>
              <a:gd name="connsiteX159" fmla="*/ 6291622 w 10232859"/>
              <a:gd name="connsiteY159" fmla="*/ 396155 h 1699043"/>
              <a:gd name="connsiteX160" fmla="*/ 6292712 w 10232859"/>
              <a:gd name="connsiteY160" fmla="*/ 399771 h 1699043"/>
              <a:gd name="connsiteX161" fmla="*/ 6308227 w 10232859"/>
              <a:gd name="connsiteY161" fmla="*/ 406196 h 1699043"/>
              <a:gd name="connsiteX162" fmla="*/ 6328981 w 10232859"/>
              <a:gd name="connsiteY162" fmla="*/ 409495 h 1699043"/>
              <a:gd name="connsiteX163" fmla="*/ 6368693 w 10232859"/>
              <a:gd name="connsiteY163" fmla="*/ 417845 h 1699043"/>
              <a:gd name="connsiteX164" fmla="*/ 6414811 w 10232859"/>
              <a:gd name="connsiteY164" fmla="*/ 452200 h 1699043"/>
              <a:gd name="connsiteX165" fmla="*/ 6467879 w 10232859"/>
              <a:gd name="connsiteY165" fmla="*/ 468248 h 1699043"/>
              <a:gd name="connsiteX166" fmla="*/ 6564351 w 10232859"/>
              <a:gd name="connsiteY166" fmla="*/ 537518 h 1699043"/>
              <a:gd name="connsiteX167" fmla="*/ 6711178 w 10232859"/>
              <a:gd name="connsiteY167" fmla="*/ 573610 h 1699043"/>
              <a:gd name="connsiteX168" fmla="*/ 6764036 w 10232859"/>
              <a:gd name="connsiteY168" fmla="*/ 588943 h 1699043"/>
              <a:gd name="connsiteX169" fmla="*/ 6858983 w 10232859"/>
              <a:gd name="connsiteY169" fmla="*/ 623723 h 1699043"/>
              <a:gd name="connsiteX170" fmla="*/ 6910661 w 10232859"/>
              <a:gd name="connsiteY170" fmla="*/ 634620 h 1699043"/>
              <a:gd name="connsiteX171" fmla="*/ 6944111 w 10232859"/>
              <a:gd name="connsiteY171" fmla="*/ 659502 h 1699043"/>
              <a:gd name="connsiteX172" fmla="*/ 6965771 w 10232859"/>
              <a:gd name="connsiteY172" fmla="*/ 659931 h 1699043"/>
              <a:gd name="connsiteX173" fmla="*/ 6969639 w 10232859"/>
              <a:gd name="connsiteY173" fmla="*/ 659837 h 1699043"/>
              <a:gd name="connsiteX174" fmla="*/ 6982242 w 10232859"/>
              <a:gd name="connsiteY174" fmla="*/ 663112 h 1699043"/>
              <a:gd name="connsiteX175" fmla="*/ 6989387 w 10232859"/>
              <a:gd name="connsiteY175" fmla="*/ 659474 h 1699043"/>
              <a:gd name="connsiteX176" fmla="*/ 7010930 w 10232859"/>
              <a:gd name="connsiteY176" fmla="*/ 661134 h 1699043"/>
              <a:gd name="connsiteX177" fmla="*/ 7033125 w 10232859"/>
              <a:gd name="connsiteY177" fmla="*/ 668436 h 1699043"/>
              <a:gd name="connsiteX178" fmla="*/ 7134461 w 10232859"/>
              <a:gd name="connsiteY178" fmla="*/ 708192 h 1699043"/>
              <a:gd name="connsiteX179" fmla="*/ 7197450 w 10232859"/>
              <a:gd name="connsiteY179" fmla="*/ 729094 h 1699043"/>
              <a:gd name="connsiteX180" fmla="*/ 7225084 w 10232859"/>
              <a:gd name="connsiteY180" fmla="*/ 732505 h 1699043"/>
              <a:gd name="connsiteX181" fmla="*/ 7261183 w 10232859"/>
              <a:gd name="connsiteY181" fmla="*/ 740313 h 1699043"/>
              <a:gd name="connsiteX182" fmla="*/ 7327760 w 10232859"/>
              <a:gd name="connsiteY182" fmla="*/ 750586 h 1699043"/>
              <a:gd name="connsiteX183" fmla="*/ 7412222 w 10232859"/>
              <a:gd name="connsiteY183" fmla="*/ 770487 h 1699043"/>
              <a:gd name="connsiteX184" fmla="*/ 7457904 w 10232859"/>
              <a:gd name="connsiteY184" fmla="*/ 804321 h 1699043"/>
              <a:gd name="connsiteX185" fmla="*/ 7465795 w 10232859"/>
              <a:gd name="connsiteY185" fmla="*/ 802598 h 1699043"/>
              <a:gd name="connsiteX186" fmla="*/ 7505046 w 10232859"/>
              <a:gd name="connsiteY186" fmla="*/ 816517 h 1699043"/>
              <a:gd name="connsiteX187" fmla="*/ 7623220 w 10232859"/>
              <a:gd name="connsiteY187" fmla="*/ 888520 h 1699043"/>
              <a:gd name="connsiteX188" fmla="*/ 7700458 w 10232859"/>
              <a:gd name="connsiteY188" fmla="*/ 915079 h 1699043"/>
              <a:gd name="connsiteX189" fmla="*/ 7730988 w 10232859"/>
              <a:gd name="connsiteY189" fmla="*/ 920756 h 1699043"/>
              <a:gd name="connsiteX190" fmla="*/ 7781942 w 10232859"/>
              <a:gd name="connsiteY190" fmla="*/ 930503 h 1699043"/>
              <a:gd name="connsiteX191" fmla="*/ 7827704 w 10232859"/>
              <a:gd name="connsiteY191" fmla="*/ 928558 h 1699043"/>
              <a:gd name="connsiteX192" fmla="*/ 7867270 w 10232859"/>
              <a:gd name="connsiteY192" fmla="*/ 940366 h 1699043"/>
              <a:gd name="connsiteX193" fmla="*/ 7866538 w 10232859"/>
              <a:gd name="connsiteY193" fmla="*/ 955045 h 1699043"/>
              <a:gd name="connsiteX194" fmla="*/ 7912084 w 10232859"/>
              <a:gd name="connsiteY194" fmla="*/ 963800 h 1699043"/>
              <a:gd name="connsiteX195" fmla="*/ 7982264 w 10232859"/>
              <a:gd name="connsiteY195" fmla="*/ 975773 h 1699043"/>
              <a:gd name="connsiteX196" fmla="*/ 7991272 w 10232859"/>
              <a:gd name="connsiteY196" fmla="*/ 981104 h 1699043"/>
              <a:gd name="connsiteX197" fmla="*/ 8006496 w 10232859"/>
              <a:gd name="connsiteY197" fmla="*/ 972839 h 1699043"/>
              <a:gd name="connsiteX198" fmla="*/ 8034497 w 10232859"/>
              <a:gd name="connsiteY198" fmla="*/ 972054 h 1699043"/>
              <a:gd name="connsiteX199" fmla="*/ 8150881 w 10232859"/>
              <a:gd name="connsiteY199" fmla="*/ 990411 h 1699043"/>
              <a:gd name="connsiteX200" fmla="*/ 8172106 w 10232859"/>
              <a:gd name="connsiteY200" fmla="*/ 990512 h 1699043"/>
              <a:gd name="connsiteX201" fmla="*/ 8196076 w 10232859"/>
              <a:gd name="connsiteY201" fmla="*/ 1000078 h 1699043"/>
              <a:gd name="connsiteX202" fmla="*/ 8247463 w 10232859"/>
              <a:gd name="connsiteY202" fmla="*/ 1016332 h 1699043"/>
              <a:gd name="connsiteX203" fmla="*/ 8279272 w 10232859"/>
              <a:gd name="connsiteY203" fmla="*/ 1032921 h 1699043"/>
              <a:gd name="connsiteX204" fmla="*/ 8289611 w 10232859"/>
              <a:gd name="connsiteY204" fmla="*/ 1028630 h 1699043"/>
              <a:gd name="connsiteX205" fmla="*/ 8311483 w 10232859"/>
              <a:gd name="connsiteY205" fmla="*/ 1029399 h 1699043"/>
              <a:gd name="connsiteX206" fmla="*/ 8399489 w 10232859"/>
              <a:gd name="connsiteY206" fmla="*/ 1048562 h 1699043"/>
              <a:gd name="connsiteX207" fmla="*/ 8415973 w 10232859"/>
              <a:gd name="connsiteY207" fmla="*/ 1049660 h 1699043"/>
              <a:gd name="connsiteX208" fmla="*/ 8433326 w 10232859"/>
              <a:gd name="connsiteY208" fmla="*/ 1057881 h 1699043"/>
              <a:gd name="connsiteX209" fmla="*/ 8502328 w 10232859"/>
              <a:gd name="connsiteY209" fmla="*/ 1091498 h 1699043"/>
              <a:gd name="connsiteX210" fmla="*/ 8534346 w 10232859"/>
              <a:gd name="connsiteY210" fmla="*/ 1106980 h 1699043"/>
              <a:gd name="connsiteX211" fmla="*/ 8534980 w 10232859"/>
              <a:gd name="connsiteY211" fmla="*/ 1110861 h 1699043"/>
              <a:gd name="connsiteX212" fmla="*/ 8544104 w 10232859"/>
              <a:gd name="connsiteY212" fmla="*/ 1108406 h 1699043"/>
              <a:gd name="connsiteX213" fmla="*/ 8567742 w 10232859"/>
              <a:gd name="connsiteY213" fmla="*/ 1117590 h 1699043"/>
              <a:gd name="connsiteX214" fmla="*/ 8633779 w 10232859"/>
              <a:gd name="connsiteY214" fmla="*/ 1139226 h 1699043"/>
              <a:gd name="connsiteX215" fmla="*/ 8676965 w 10232859"/>
              <a:gd name="connsiteY215" fmla="*/ 1156949 h 1699043"/>
              <a:gd name="connsiteX216" fmla="*/ 8698944 w 10232859"/>
              <a:gd name="connsiteY216" fmla="*/ 1156939 h 1699043"/>
              <a:gd name="connsiteX217" fmla="*/ 8711456 w 10232859"/>
              <a:gd name="connsiteY217" fmla="*/ 1169217 h 1699043"/>
              <a:gd name="connsiteX218" fmla="*/ 8732793 w 10232859"/>
              <a:gd name="connsiteY218" fmla="*/ 1172972 h 1699043"/>
              <a:gd name="connsiteX219" fmla="*/ 8751897 w 10232859"/>
              <a:gd name="connsiteY219" fmla="*/ 1190886 h 1699043"/>
              <a:gd name="connsiteX220" fmla="*/ 8793564 w 10232859"/>
              <a:gd name="connsiteY220" fmla="*/ 1172572 h 1699043"/>
              <a:gd name="connsiteX221" fmla="*/ 8834270 w 10232859"/>
              <a:gd name="connsiteY221" fmla="*/ 1206624 h 1699043"/>
              <a:gd name="connsiteX222" fmla="*/ 8853872 w 10232859"/>
              <a:gd name="connsiteY222" fmla="*/ 1214714 h 1699043"/>
              <a:gd name="connsiteX223" fmla="*/ 8861901 w 10232859"/>
              <a:gd name="connsiteY223" fmla="*/ 1211375 h 1699043"/>
              <a:gd name="connsiteX224" fmla="*/ 8874168 w 10232859"/>
              <a:gd name="connsiteY224" fmla="*/ 1213967 h 1699043"/>
              <a:gd name="connsiteX225" fmla="*/ 8871123 w 10232859"/>
              <a:gd name="connsiteY225" fmla="*/ 1221160 h 1699043"/>
              <a:gd name="connsiteX226" fmla="*/ 8903537 w 10232859"/>
              <a:gd name="connsiteY226" fmla="*/ 1230588 h 1699043"/>
              <a:gd name="connsiteX227" fmla="*/ 8933767 w 10232859"/>
              <a:gd name="connsiteY227" fmla="*/ 1263368 h 1699043"/>
              <a:gd name="connsiteX228" fmla="*/ 8985765 w 10232859"/>
              <a:gd name="connsiteY228" fmla="*/ 1287664 h 1699043"/>
              <a:gd name="connsiteX229" fmla="*/ 9071444 w 10232859"/>
              <a:gd name="connsiteY229" fmla="*/ 1317305 h 1699043"/>
              <a:gd name="connsiteX230" fmla="*/ 9096711 w 10232859"/>
              <a:gd name="connsiteY230" fmla="*/ 1327777 h 1699043"/>
              <a:gd name="connsiteX231" fmla="*/ 9338853 w 10232859"/>
              <a:gd name="connsiteY231" fmla="*/ 1448046 h 1699043"/>
              <a:gd name="connsiteX232" fmla="*/ 9520814 w 10232859"/>
              <a:gd name="connsiteY232" fmla="*/ 1449827 h 1699043"/>
              <a:gd name="connsiteX233" fmla="*/ 9702271 w 10232859"/>
              <a:gd name="connsiteY233" fmla="*/ 1488553 h 1699043"/>
              <a:gd name="connsiteX234" fmla="*/ 9744273 w 10232859"/>
              <a:gd name="connsiteY234" fmla="*/ 1523512 h 1699043"/>
              <a:gd name="connsiteX235" fmla="*/ 9771903 w 10232859"/>
              <a:gd name="connsiteY235" fmla="*/ 1530034 h 1699043"/>
              <a:gd name="connsiteX236" fmla="*/ 9818565 w 10232859"/>
              <a:gd name="connsiteY236" fmla="*/ 1538545 h 1699043"/>
              <a:gd name="connsiteX237" fmla="*/ 9882202 w 10232859"/>
              <a:gd name="connsiteY237" fmla="*/ 1565888 h 1699043"/>
              <a:gd name="connsiteX238" fmla="*/ 10022025 w 10232859"/>
              <a:gd name="connsiteY238" fmla="*/ 1599696 h 1699043"/>
              <a:gd name="connsiteX239" fmla="*/ 10220406 w 10232859"/>
              <a:gd name="connsiteY239" fmla="*/ 1677005 h 1699043"/>
              <a:gd name="connsiteX240" fmla="*/ 10232859 w 10232859"/>
              <a:gd name="connsiteY240" fmla="*/ 1699043 h 1699043"/>
              <a:gd name="connsiteX241" fmla="*/ 0 w 10232859"/>
              <a:gd name="connsiteY241" fmla="*/ 1699043 h 1699043"/>
              <a:gd name="connsiteX242" fmla="*/ 0 w 10232859"/>
              <a:gd name="connsiteY242" fmla="*/ 21828 h 1699043"/>
              <a:gd name="connsiteX243" fmla="*/ 8097 w 10232859"/>
              <a:gd name="connsiteY243" fmla="*/ 24355 h 1699043"/>
              <a:gd name="connsiteX244" fmla="*/ 77128 w 10232859"/>
              <a:gd name="connsiteY244" fmla="*/ 6867 h 1699043"/>
              <a:gd name="connsiteX245" fmla="*/ 188338 w 10232859"/>
              <a:gd name="connsiteY245" fmla="*/ 5079 h 1699043"/>
              <a:gd name="connsiteX246" fmla="*/ 298809 w 10232859"/>
              <a:gd name="connsiteY246" fmla="*/ 6198 h 1699043"/>
              <a:gd name="connsiteX247" fmla="*/ 338985 w 10232859"/>
              <a:gd name="connsiteY247" fmla="*/ 8006 h 1699043"/>
              <a:gd name="connsiteX248" fmla="*/ 409815 w 10232859"/>
              <a:gd name="connsiteY248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95166 w 10232859"/>
              <a:gd name="connsiteY151" fmla="*/ 360190 h 1699043"/>
              <a:gd name="connsiteX152" fmla="*/ 6216259 w 10232859"/>
              <a:gd name="connsiteY152" fmla="*/ 363365 h 1699043"/>
              <a:gd name="connsiteX153" fmla="*/ 6228331 w 10232859"/>
              <a:gd name="connsiteY153" fmla="*/ 364034 h 1699043"/>
              <a:gd name="connsiteX154" fmla="*/ 6229602 w 10232859"/>
              <a:gd name="connsiteY154" fmla="*/ 363414 h 1699043"/>
              <a:gd name="connsiteX155" fmla="*/ 6258988 w 10232859"/>
              <a:gd name="connsiteY155" fmla="*/ 378660 h 1699043"/>
              <a:gd name="connsiteX156" fmla="*/ 6264106 w 10232859"/>
              <a:gd name="connsiteY156" fmla="*/ 379141 h 1699043"/>
              <a:gd name="connsiteX157" fmla="*/ 6281703 w 10232859"/>
              <a:gd name="connsiteY157" fmla="*/ 391054 h 1699043"/>
              <a:gd name="connsiteX158" fmla="*/ 6291622 w 10232859"/>
              <a:gd name="connsiteY158" fmla="*/ 396155 h 1699043"/>
              <a:gd name="connsiteX159" fmla="*/ 6292712 w 10232859"/>
              <a:gd name="connsiteY159" fmla="*/ 399771 h 1699043"/>
              <a:gd name="connsiteX160" fmla="*/ 6308227 w 10232859"/>
              <a:gd name="connsiteY160" fmla="*/ 406196 h 1699043"/>
              <a:gd name="connsiteX161" fmla="*/ 6328981 w 10232859"/>
              <a:gd name="connsiteY161" fmla="*/ 409495 h 1699043"/>
              <a:gd name="connsiteX162" fmla="*/ 6368693 w 10232859"/>
              <a:gd name="connsiteY162" fmla="*/ 417845 h 1699043"/>
              <a:gd name="connsiteX163" fmla="*/ 6414811 w 10232859"/>
              <a:gd name="connsiteY163" fmla="*/ 452200 h 1699043"/>
              <a:gd name="connsiteX164" fmla="*/ 6467879 w 10232859"/>
              <a:gd name="connsiteY164" fmla="*/ 468248 h 1699043"/>
              <a:gd name="connsiteX165" fmla="*/ 6564351 w 10232859"/>
              <a:gd name="connsiteY165" fmla="*/ 537518 h 1699043"/>
              <a:gd name="connsiteX166" fmla="*/ 6711178 w 10232859"/>
              <a:gd name="connsiteY166" fmla="*/ 573610 h 1699043"/>
              <a:gd name="connsiteX167" fmla="*/ 6764036 w 10232859"/>
              <a:gd name="connsiteY167" fmla="*/ 588943 h 1699043"/>
              <a:gd name="connsiteX168" fmla="*/ 6858983 w 10232859"/>
              <a:gd name="connsiteY168" fmla="*/ 623723 h 1699043"/>
              <a:gd name="connsiteX169" fmla="*/ 6910661 w 10232859"/>
              <a:gd name="connsiteY169" fmla="*/ 634620 h 1699043"/>
              <a:gd name="connsiteX170" fmla="*/ 6944111 w 10232859"/>
              <a:gd name="connsiteY170" fmla="*/ 659502 h 1699043"/>
              <a:gd name="connsiteX171" fmla="*/ 6965771 w 10232859"/>
              <a:gd name="connsiteY171" fmla="*/ 659931 h 1699043"/>
              <a:gd name="connsiteX172" fmla="*/ 6969639 w 10232859"/>
              <a:gd name="connsiteY172" fmla="*/ 659837 h 1699043"/>
              <a:gd name="connsiteX173" fmla="*/ 6982242 w 10232859"/>
              <a:gd name="connsiteY173" fmla="*/ 663112 h 1699043"/>
              <a:gd name="connsiteX174" fmla="*/ 6989387 w 10232859"/>
              <a:gd name="connsiteY174" fmla="*/ 659474 h 1699043"/>
              <a:gd name="connsiteX175" fmla="*/ 7010930 w 10232859"/>
              <a:gd name="connsiteY175" fmla="*/ 661134 h 1699043"/>
              <a:gd name="connsiteX176" fmla="*/ 7033125 w 10232859"/>
              <a:gd name="connsiteY176" fmla="*/ 668436 h 1699043"/>
              <a:gd name="connsiteX177" fmla="*/ 7134461 w 10232859"/>
              <a:gd name="connsiteY177" fmla="*/ 708192 h 1699043"/>
              <a:gd name="connsiteX178" fmla="*/ 7197450 w 10232859"/>
              <a:gd name="connsiteY178" fmla="*/ 729094 h 1699043"/>
              <a:gd name="connsiteX179" fmla="*/ 7225084 w 10232859"/>
              <a:gd name="connsiteY179" fmla="*/ 732505 h 1699043"/>
              <a:gd name="connsiteX180" fmla="*/ 7261183 w 10232859"/>
              <a:gd name="connsiteY180" fmla="*/ 740313 h 1699043"/>
              <a:gd name="connsiteX181" fmla="*/ 7327760 w 10232859"/>
              <a:gd name="connsiteY181" fmla="*/ 750586 h 1699043"/>
              <a:gd name="connsiteX182" fmla="*/ 7412222 w 10232859"/>
              <a:gd name="connsiteY182" fmla="*/ 770487 h 1699043"/>
              <a:gd name="connsiteX183" fmla="*/ 7457904 w 10232859"/>
              <a:gd name="connsiteY183" fmla="*/ 804321 h 1699043"/>
              <a:gd name="connsiteX184" fmla="*/ 7465795 w 10232859"/>
              <a:gd name="connsiteY184" fmla="*/ 802598 h 1699043"/>
              <a:gd name="connsiteX185" fmla="*/ 7505046 w 10232859"/>
              <a:gd name="connsiteY185" fmla="*/ 816517 h 1699043"/>
              <a:gd name="connsiteX186" fmla="*/ 7623220 w 10232859"/>
              <a:gd name="connsiteY186" fmla="*/ 888520 h 1699043"/>
              <a:gd name="connsiteX187" fmla="*/ 7700458 w 10232859"/>
              <a:gd name="connsiteY187" fmla="*/ 915079 h 1699043"/>
              <a:gd name="connsiteX188" fmla="*/ 7730988 w 10232859"/>
              <a:gd name="connsiteY188" fmla="*/ 920756 h 1699043"/>
              <a:gd name="connsiteX189" fmla="*/ 7781942 w 10232859"/>
              <a:gd name="connsiteY189" fmla="*/ 930503 h 1699043"/>
              <a:gd name="connsiteX190" fmla="*/ 7827704 w 10232859"/>
              <a:gd name="connsiteY190" fmla="*/ 928558 h 1699043"/>
              <a:gd name="connsiteX191" fmla="*/ 7867270 w 10232859"/>
              <a:gd name="connsiteY191" fmla="*/ 940366 h 1699043"/>
              <a:gd name="connsiteX192" fmla="*/ 7866538 w 10232859"/>
              <a:gd name="connsiteY192" fmla="*/ 955045 h 1699043"/>
              <a:gd name="connsiteX193" fmla="*/ 7912084 w 10232859"/>
              <a:gd name="connsiteY193" fmla="*/ 963800 h 1699043"/>
              <a:gd name="connsiteX194" fmla="*/ 7982264 w 10232859"/>
              <a:gd name="connsiteY194" fmla="*/ 975773 h 1699043"/>
              <a:gd name="connsiteX195" fmla="*/ 7991272 w 10232859"/>
              <a:gd name="connsiteY195" fmla="*/ 981104 h 1699043"/>
              <a:gd name="connsiteX196" fmla="*/ 8006496 w 10232859"/>
              <a:gd name="connsiteY196" fmla="*/ 972839 h 1699043"/>
              <a:gd name="connsiteX197" fmla="*/ 8034497 w 10232859"/>
              <a:gd name="connsiteY197" fmla="*/ 972054 h 1699043"/>
              <a:gd name="connsiteX198" fmla="*/ 8150881 w 10232859"/>
              <a:gd name="connsiteY198" fmla="*/ 990411 h 1699043"/>
              <a:gd name="connsiteX199" fmla="*/ 8172106 w 10232859"/>
              <a:gd name="connsiteY199" fmla="*/ 990512 h 1699043"/>
              <a:gd name="connsiteX200" fmla="*/ 8196076 w 10232859"/>
              <a:gd name="connsiteY200" fmla="*/ 1000078 h 1699043"/>
              <a:gd name="connsiteX201" fmla="*/ 8247463 w 10232859"/>
              <a:gd name="connsiteY201" fmla="*/ 1016332 h 1699043"/>
              <a:gd name="connsiteX202" fmla="*/ 8279272 w 10232859"/>
              <a:gd name="connsiteY202" fmla="*/ 1032921 h 1699043"/>
              <a:gd name="connsiteX203" fmla="*/ 8289611 w 10232859"/>
              <a:gd name="connsiteY203" fmla="*/ 1028630 h 1699043"/>
              <a:gd name="connsiteX204" fmla="*/ 8311483 w 10232859"/>
              <a:gd name="connsiteY204" fmla="*/ 1029399 h 1699043"/>
              <a:gd name="connsiteX205" fmla="*/ 8399489 w 10232859"/>
              <a:gd name="connsiteY205" fmla="*/ 1048562 h 1699043"/>
              <a:gd name="connsiteX206" fmla="*/ 8415973 w 10232859"/>
              <a:gd name="connsiteY206" fmla="*/ 1049660 h 1699043"/>
              <a:gd name="connsiteX207" fmla="*/ 8433326 w 10232859"/>
              <a:gd name="connsiteY207" fmla="*/ 1057881 h 1699043"/>
              <a:gd name="connsiteX208" fmla="*/ 8502328 w 10232859"/>
              <a:gd name="connsiteY208" fmla="*/ 1091498 h 1699043"/>
              <a:gd name="connsiteX209" fmla="*/ 8534346 w 10232859"/>
              <a:gd name="connsiteY209" fmla="*/ 1106980 h 1699043"/>
              <a:gd name="connsiteX210" fmla="*/ 8534980 w 10232859"/>
              <a:gd name="connsiteY210" fmla="*/ 1110861 h 1699043"/>
              <a:gd name="connsiteX211" fmla="*/ 8544104 w 10232859"/>
              <a:gd name="connsiteY211" fmla="*/ 1108406 h 1699043"/>
              <a:gd name="connsiteX212" fmla="*/ 8567742 w 10232859"/>
              <a:gd name="connsiteY212" fmla="*/ 1117590 h 1699043"/>
              <a:gd name="connsiteX213" fmla="*/ 8633779 w 10232859"/>
              <a:gd name="connsiteY213" fmla="*/ 1139226 h 1699043"/>
              <a:gd name="connsiteX214" fmla="*/ 8676965 w 10232859"/>
              <a:gd name="connsiteY214" fmla="*/ 1156949 h 1699043"/>
              <a:gd name="connsiteX215" fmla="*/ 8698944 w 10232859"/>
              <a:gd name="connsiteY215" fmla="*/ 1156939 h 1699043"/>
              <a:gd name="connsiteX216" fmla="*/ 8711456 w 10232859"/>
              <a:gd name="connsiteY216" fmla="*/ 1169217 h 1699043"/>
              <a:gd name="connsiteX217" fmla="*/ 8732793 w 10232859"/>
              <a:gd name="connsiteY217" fmla="*/ 1172972 h 1699043"/>
              <a:gd name="connsiteX218" fmla="*/ 8751897 w 10232859"/>
              <a:gd name="connsiteY218" fmla="*/ 1190886 h 1699043"/>
              <a:gd name="connsiteX219" fmla="*/ 8793564 w 10232859"/>
              <a:gd name="connsiteY219" fmla="*/ 1172572 h 1699043"/>
              <a:gd name="connsiteX220" fmla="*/ 8834270 w 10232859"/>
              <a:gd name="connsiteY220" fmla="*/ 1206624 h 1699043"/>
              <a:gd name="connsiteX221" fmla="*/ 8853872 w 10232859"/>
              <a:gd name="connsiteY221" fmla="*/ 1214714 h 1699043"/>
              <a:gd name="connsiteX222" fmla="*/ 8861901 w 10232859"/>
              <a:gd name="connsiteY222" fmla="*/ 1211375 h 1699043"/>
              <a:gd name="connsiteX223" fmla="*/ 8874168 w 10232859"/>
              <a:gd name="connsiteY223" fmla="*/ 1213967 h 1699043"/>
              <a:gd name="connsiteX224" fmla="*/ 8871123 w 10232859"/>
              <a:gd name="connsiteY224" fmla="*/ 1221160 h 1699043"/>
              <a:gd name="connsiteX225" fmla="*/ 8903537 w 10232859"/>
              <a:gd name="connsiteY225" fmla="*/ 1230588 h 1699043"/>
              <a:gd name="connsiteX226" fmla="*/ 8933767 w 10232859"/>
              <a:gd name="connsiteY226" fmla="*/ 1263368 h 1699043"/>
              <a:gd name="connsiteX227" fmla="*/ 8985765 w 10232859"/>
              <a:gd name="connsiteY227" fmla="*/ 1287664 h 1699043"/>
              <a:gd name="connsiteX228" fmla="*/ 9071444 w 10232859"/>
              <a:gd name="connsiteY228" fmla="*/ 1317305 h 1699043"/>
              <a:gd name="connsiteX229" fmla="*/ 9096711 w 10232859"/>
              <a:gd name="connsiteY229" fmla="*/ 1327777 h 1699043"/>
              <a:gd name="connsiteX230" fmla="*/ 9338853 w 10232859"/>
              <a:gd name="connsiteY230" fmla="*/ 1448046 h 1699043"/>
              <a:gd name="connsiteX231" fmla="*/ 9520814 w 10232859"/>
              <a:gd name="connsiteY231" fmla="*/ 1449827 h 1699043"/>
              <a:gd name="connsiteX232" fmla="*/ 9702271 w 10232859"/>
              <a:gd name="connsiteY232" fmla="*/ 1488553 h 1699043"/>
              <a:gd name="connsiteX233" fmla="*/ 9744273 w 10232859"/>
              <a:gd name="connsiteY233" fmla="*/ 1523512 h 1699043"/>
              <a:gd name="connsiteX234" fmla="*/ 9771903 w 10232859"/>
              <a:gd name="connsiteY234" fmla="*/ 1530034 h 1699043"/>
              <a:gd name="connsiteX235" fmla="*/ 9818565 w 10232859"/>
              <a:gd name="connsiteY235" fmla="*/ 1538545 h 1699043"/>
              <a:gd name="connsiteX236" fmla="*/ 9882202 w 10232859"/>
              <a:gd name="connsiteY236" fmla="*/ 1565888 h 1699043"/>
              <a:gd name="connsiteX237" fmla="*/ 10022025 w 10232859"/>
              <a:gd name="connsiteY237" fmla="*/ 1599696 h 1699043"/>
              <a:gd name="connsiteX238" fmla="*/ 10220406 w 10232859"/>
              <a:gd name="connsiteY238" fmla="*/ 1677005 h 1699043"/>
              <a:gd name="connsiteX239" fmla="*/ 10232859 w 10232859"/>
              <a:gd name="connsiteY239" fmla="*/ 1699043 h 1699043"/>
              <a:gd name="connsiteX240" fmla="*/ 0 w 10232859"/>
              <a:gd name="connsiteY240" fmla="*/ 1699043 h 1699043"/>
              <a:gd name="connsiteX241" fmla="*/ 0 w 10232859"/>
              <a:gd name="connsiteY241" fmla="*/ 21828 h 1699043"/>
              <a:gd name="connsiteX242" fmla="*/ 8097 w 10232859"/>
              <a:gd name="connsiteY242" fmla="*/ 24355 h 1699043"/>
              <a:gd name="connsiteX243" fmla="*/ 77128 w 10232859"/>
              <a:gd name="connsiteY243" fmla="*/ 6867 h 1699043"/>
              <a:gd name="connsiteX244" fmla="*/ 188338 w 10232859"/>
              <a:gd name="connsiteY244" fmla="*/ 5079 h 1699043"/>
              <a:gd name="connsiteX245" fmla="*/ 298809 w 10232859"/>
              <a:gd name="connsiteY245" fmla="*/ 6198 h 1699043"/>
              <a:gd name="connsiteX246" fmla="*/ 338985 w 10232859"/>
              <a:gd name="connsiteY246" fmla="*/ 8006 h 1699043"/>
              <a:gd name="connsiteX247" fmla="*/ 409815 w 10232859"/>
              <a:gd name="connsiteY247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6073281 w 10232859"/>
              <a:gd name="connsiteY147" fmla="*/ 334316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6538 w 10232859"/>
              <a:gd name="connsiteY190" fmla="*/ 955045 h 1699043"/>
              <a:gd name="connsiteX191" fmla="*/ 7912084 w 10232859"/>
              <a:gd name="connsiteY191" fmla="*/ 963800 h 1699043"/>
              <a:gd name="connsiteX192" fmla="*/ 7982264 w 10232859"/>
              <a:gd name="connsiteY192" fmla="*/ 975773 h 1699043"/>
              <a:gd name="connsiteX193" fmla="*/ 7991272 w 10232859"/>
              <a:gd name="connsiteY193" fmla="*/ 981104 h 1699043"/>
              <a:gd name="connsiteX194" fmla="*/ 8006496 w 10232859"/>
              <a:gd name="connsiteY194" fmla="*/ 972839 h 1699043"/>
              <a:gd name="connsiteX195" fmla="*/ 8034497 w 10232859"/>
              <a:gd name="connsiteY195" fmla="*/ 972054 h 1699043"/>
              <a:gd name="connsiteX196" fmla="*/ 8150881 w 10232859"/>
              <a:gd name="connsiteY196" fmla="*/ 990411 h 1699043"/>
              <a:gd name="connsiteX197" fmla="*/ 8172106 w 10232859"/>
              <a:gd name="connsiteY197" fmla="*/ 990512 h 1699043"/>
              <a:gd name="connsiteX198" fmla="*/ 8196076 w 10232859"/>
              <a:gd name="connsiteY198" fmla="*/ 1000078 h 1699043"/>
              <a:gd name="connsiteX199" fmla="*/ 8247463 w 10232859"/>
              <a:gd name="connsiteY199" fmla="*/ 1016332 h 1699043"/>
              <a:gd name="connsiteX200" fmla="*/ 8279272 w 10232859"/>
              <a:gd name="connsiteY200" fmla="*/ 1032921 h 1699043"/>
              <a:gd name="connsiteX201" fmla="*/ 8289611 w 10232859"/>
              <a:gd name="connsiteY201" fmla="*/ 1028630 h 1699043"/>
              <a:gd name="connsiteX202" fmla="*/ 8311483 w 10232859"/>
              <a:gd name="connsiteY202" fmla="*/ 1029399 h 1699043"/>
              <a:gd name="connsiteX203" fmla="*/ 8399489 w 10232859"/>
              <a:gd name="connsiteY203" fmla="*/ 1048562 h 1699043"/>
              <a:gd name="connsiteX204" fmla="*/ 8415973 w 10232859"/>
              <a:gd name="connsiteY204" fmla="*/ 1049660 h 1699043"/>
              <a:gd name="connsiteX205" fmla="*/ 8433326 w 10232859"/>
              <a:gd name="connsiteY205" fmla="*/ 1057881 h 1699043"/>
              <a:gd name="connsiteX206" fmla="*/ 8502328 w 10232859"/>
              <a:gd name="connsiteY206" fmla="*/ 1091498 h 1699043"/>
              <a:gd name="connsiteX207" fmla="*/ 8534346 w 10232859"/>
              <a:gd name="connsiteY207" fmla="*/ 1106980 h 1699043"/>
              <a:gd name="connsiteX208" fmla="*/ 8534980 w 10232859"/>
              <a:gd name="connsiteY208" fmla="*/ 1110861 h 1699043"/>
              <a:gd name="connsiteX209" fmla="*/ 8544104 w 10232859"/>
              <a:gd name="connsiteY209" fmla="*/ 1108406 h 1699043"/>
              <a:gd name="connsiteX210" fmla="*/ 8567742 w 10232859"/>
              <a:gd name="connsiteY210" fmla="*/ 1117590 h 1699043"/>
              <a:gd name="connsiteX211" fmla="*/ 8633779 w 10232859"/>
              <a:gd name="connsiteY211" fmla="*/ 1139226 h 1699043"/>
              <a:gd name="connsiteX212" fmla="*/ 8676965 w 10232859"/>
              <a:gd name="connsiteY212" fmla="*/ 1156949 h 1699043"/>
              <a:gd name="connsiteX213" fmla="*/ 8698944 w 10232859"/>
              <a:gd name="connsiteY213" fmla="*/ 1156939 h 1699043"/>
              <a:gd name="connsiteX214" fmla="*/ 8711456 w 10232859"/>
              <a:gd name="connsiteY214" fmla="*/ 1169217 h 1699043"/>
              <a:gd name="connsiteX215" fmla="*/ 8732793 w 10232859"/>
              <a:gd name="connsiteY215" fmla="*/ 1172972 h 1699043"/>
              <a:gd name="connsiteX216" fmla="*/ 8751897 w 10232859"/>
              <a:gd name="connsiteY216" fmla="*/ 1190886 h 1699043"/>
              <a:gd name="connsiteX217" fmla="*/ 8793564 w 10232859"/>
              <a:gd name="connsiteY217" fmla="*/ 1172572 h 1699043"/>
              <a:gd name="connsiteX218" fmla="*/ 8834270 w 10232859"/>
              <a:gd name="connsiteY218" fmla="*/ 1206624 h 1699043"/>
              <a:gd name="connsiteX219" fmla="*/ 8853872 w 10232859"/>
              <a:gd name="connsiteY219" fmla="*/ 1214714 h 1699043"/>
              <a:gd name="connsiteX220" fmla="*/ 8861901 w 10232859"/>
              <a:gd name="connsiteY220" fmla="*/ 1211375 h 1699043"/>
              <a:gd name="connsiteX221" fmla="*/ 8874168 w 10232859"/>
              <a:gd name="connsiteY221" fmla="*/ 1213967 h 1699043"/>
              <a:gd name="connsiteX222" fmla="*/ 8871123 w 10232859"/>
              <a:gd name="connsiteY222" fmla="*/ 1221160 h 1699043"/>
              <a:gd name="connsiteX223" fmla="*/ 8903537 w 10232859"/>
              <a:gd name="connsiteY223" fmla="*/ 1230588 h 1699043"/>
              <a:gd name="connsiteX224" fmla="*/ 8933767 w 10232859"/>
              <a:gd name="connsiteY224" fmla="*/ 1263368 h 1699043"/>
              <a:gd name="connsiteX225" fmla="*/ 8985765 w 10232859"/>
              <a:gd name="connsiteY225" fmla="*/ 1287664 h 1699043"/>
              <a:gd name="connsiteX226" fmla="*/ 9071444 w 10232859"/>
              <a:gd name="connsiteY226" fmla="*/ 1317305 h 1699043"/>
              <a:gd name="connsiteX227" fmla="*/ 9096711 w 10232859"/>
              <a:gd name="connsiteY227" fmla="*/ 1327777 h 1699043"/>
              <a:gd name="connsiteX228" fmla="*/ 9338853 w 10232859"/>
              <a:gd name="connsiteY228" fmla="*/ 1448046 h 1699043"/>
              <a:gd name="connsiteX229" fmla="*/ 9520814 w 10232859"/>
              <a:gd name="connsiteY229" fmla="*/ 1449827 h 1699043"/>
              <a:gd name="connsiteX230" fmla="*/ 9702271 w 10232859"/>
              <a:gd name="connsiteY230" fmla="*/ 1488553 h 1699043"/>
              <a:gd name="connsiteX231" fmla="*/ 9744273 w 10232859"/>
              <a:gd name="connsiteY231" fmla="*/ 1523512 h 1699043"/>
              <a:gd name="connsiteX232" fmla="*/ 9771903 w 10232859"/>
              <a:gd name="connsiteY232" fmla="*/ 1530034 h 1699043"/>
              <a:gd name="connsiteX233" fmla="*/ 9818565 w 10232859"/>
              <a:gd name="connsiteY233" fmla="*/ 1538545 h 1699043"/>
              <a:gd name="connsiteX234" fmla="*/ 9882202 w 10232859"/>
              <a:gd name="connsiteY234" fmla="*/ 1565888 h 1699043"/>
              <a:gd name="connsiteX235" fmla="*/ 10022025 w 10232859"/>
              <a:gd name="connsiteY235" fmla="*/ 1599696 h 1699043"/>
              <a:gd name="connsiteX236" fmla="*/ 10220406 w 10232859"/>
              <a:gd name="connsiteY236" fmla="*/ 1677005 h 1699043"/>
              <a:gd name="connsiteX237" fmla="*/ 10232859 w 10232859"/>
              <a:gd name="connsiteY237" fmla="*/ 1699043 h 1699043"/>
              <a:gd name="connsiteX238" fmla="*/ 0 w 10232859"/>
              <a:gd name="connsiteY238" fmla="*/ 1699043 h 1699043"/>
              <a:gd name="connsiteX239" fmla="*/ 0 w 10232859"/>
              <a:gd name="connsiteY239" fmla="*/ 21828 h 1699043"/>
              <a:gd name="connsiteX240" fmla="*/ 8097 w 10232859"/>
              <a:gd name="connsiteY240" fmla="*/ 24355 h 1699043"/>
              <a:gd name="connsiteX241" fmla="*/ 77128 w 10232859"/>
              <a:gd name="connsiteY241" fmla="*/ 6867 h 1699043"/>
              <a:gd name="connsiteX242" fmla="*/ 188338 w 10232859"/>
              <a:gd name="connsiteY242" fmla="*/ 5079 h 1699043"/>
              <a:gd name="connsiteX243" fmla="*/ 298809 w 10232859"/>
              <a:gd name="connsiteY243" fmla="*/ 6198 h 1699043"/>
              <a:gd name="connsiteX244" fmla="*/ 338985 w 10232859"/>
              <a:gd name="connsiteY244" fmla="*/ 8006 h 1699043"/>
              <a:gd name="connsiteX245" fmla="*/ 409815 w 10232859"/>
              <a:gd name="connsiteY245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034497 w 10232859"/>
              <a:gd name="connsiteY194" fmla="*/ 972054 h 1699043"/>
              <a:gd name="connsiteX195" fmla="*/ 8150881 w 10232859"/>
              <a:gd name="connsiteY195" fmla="*/ 990411 h 1699043"/>
              <a:gd name="connsiteX196" fmla="*/ 8172106 w 10232859"/>
              <a:gd name="connsiteY196" fmla="*/ 990512 h 1699043"/>
              <a:gd name="connsiteX197" fmla="*/ 8196076 w 10232859"/>
              <a:gd name="connsiteY197" fmla="*/ 1000078 h 1699043"/>
              <a:gd name="connsiteX198" fmla="*/ 8247463 w 10232859"/>
              <a:gd name="connsiteY198" fmla="*/ 1016332 h 1699043"/>
              <a:gd name="connsiteX199" fmla="*/ 8279272 w 10232859"/>
              <a:gd name="connsiteY199" fmla="*/ 1032921 h 1699043"/>
              <a:gd name="connsiteX200" fmla="*/ 8289611 w 10232859"/>
              <a:gd name="connsiteY200" fmla="*/ 1028630 h 1699043"/>
              <a:gd name="connsiteX201" fmla="*/ 8311483 w 10232859"/>
              <a:gd name="connsiteY201" fmla="*/ 1029399 h 1699043"/>
              <a:gd name="connsiteX202" fmla="*/ 8399489 w 10232859"/>
              <a:gd name="connsiteY202" fmla="*/ 1048562 h 1699043"/>
              <a:gd name="connsiteX203" fmla="*/ 8415973 w 10232859"/>
              <a:gd name="connsiteY203" fmla="*/ 1049660 h 1699043"/>
              <a:gd name="connsiteX204" fmla="*/ 8433326 w 10232859"/>
              <a:gd name="connsiteY204" fmla="*/ 1057881 h 1699043"/>
              <a:gd name="connsiteX205" fmla="*/ 8502328 w 10232859"/>
              <a:gd name="connsiteY205" fmla="*/ 1091498 h 1699043"/>
              <a:gd name="connsiteX206" fmla="*/ 8534346 w 10232859"/>
              <a:gd name="connsiteY206" fmla="*/ 1106980 h 1699043"/>
              <a:gd name="connsiteX207" fmla="*/ 8534980 w 10232859"/>
              <a:gd name="connsiteY207" fmla="*/ 1110861 h 1699043"/>
              <a:gd name="connsiteX208" fmla="*/ 8544104 w 10232859"/>
              <a:gd name="connsiteY208" fmla="*/ 1108406 h 1699043"/>
              <a:gd name="connsiteX209" fmla="*/ 8567742 w 10232859"/>
              <a:gd name="connsiteY209" fmla="*/ 1117590 h 1699043"/>
              <a:gd name="connsiteX210" fmla="*/ 8633779 w 10232859"/>
              <a:gd name="connsiteY210" fmla="*/ 1139226 h 1699043"/>
              <a:gd name="connsiteX211" fmla="*/ 8676965 w 10232859"/>
              <a:gd name="connsiteY211" fmla="*/ 1156949 h 1699043"/>
              <a:gd name="connsiteX212" fmla="*/ 8698944 w 10232859"/>
              <a:gd name="connsiteY212" fmla="*/ 1156939 h 1699043"/>
              <a:gd name="connsiteX213" fmla="*/ 8711456 w 10232859"/>
              <a:gd name="connsiteY213" fmla="*/ 1169217 h 1699043"/>
              <a:gd name="connsiteX214" fmla="*/ 8732793 w 10232859"/>
              <a:gd name="connsiteY214" fmla="*/ 1172972 h 1699043"/>
              <a:gd name="connsiteX215" fmla="*/ 8751897 w 10232859"/>
              <a:gd name="connsiteY215" fmla="*/ 1190886 h 1699043"/>
              <a:gd name="connsiteX216" fmla="*/ 8793564 w 10232859"/>
              <a:gd name="connsiteY216" fmla="*/ 1172572 h 1699043"/>
              <a:gd name="connsiteX217" fmla="*/ 8834270 w 10232859"/>
              <a:gd name="connsiteY217" fmla="*/ 1206624 h 1699043"/>
              <a:gd name="connsiteX218" fmla="*/ 8853872 w 10232859"/>
              <a:gd name="connsiteY218" fmla="*/ 1214714 h 1699043"/>
              <a:gd name="connsiteX219" fmla="*/ 8861901 w 10232859"/>
              <a:gd name="connsiteY219" fmla="*/ 1211375 h 1699043"/>
              <a:gd name="connsiteX220" fmla="*/ 8874168 w 10232859"/>
              <a:gd name="connsiteY220" fmla="*/ 1213967 h 1699043"/>
              <a:gd name="connsiteX221" fmla="*/ 8871123 w 10232859"/>
              <a:gd name="connsiteY221" fmla="*/ 1221160 h 1699043"/>
              <a:gd name="connsiteX222" fmla="*/ 8903537 w 10232859"/>
              <a:gd name="connsiteY222" fmla="*/ 1230588 h 1699043"/>
              <a:gd name="connsiteX223" fmla="*/ 8933767 w 10232859"/>
              <a:gd name="connsiteY223" fmla="*/ 1263368 h 1699043"/>
              <a:gd name="connsiteX224" fmla="*/ 8985765 w 10232859"/>
              <a:gd name="connsiteY224" fmla="*/ 1287664 h 1699043"/>
              <a:gd name="connsiteX225" fmla="*/ 9071444 w 10232859"/>
              <a:gd name="connsiteY225" fmla="*/ 1317305 h 1699043"/>
              <a:gd name="connsiteX226" fmla="*/ 9096711 w 10232859"/>
              <a:gd name="connsiteY226" fmla="*/ 1327777 h 1699043"/>
              <a:gd name="connsiteX227" fmla="*/ 9338853 w 10232859"/>
              <a:gd name="connsiteY227" fmla="*/ 1448046 h 1699043"/>
              <a:gd name="connsiteX228" fmla="*/ 9520814 w 10232859"/>
              <a:gd name="connsiteY228" fmla="*/ 1449827 h 1699043"/>
              <a:gd name="connsiteX229" fmla="*/ 9702271 w 10232859"/>
              <a:gd name="connsiteY229" fmla="*/ 1488553 h 1699043"/>
              <a:gd name="connsiteX230" fmla="*/ 9744273 w 10232859"/>
              <a:gd name="connsiteY230" fmla="*/ 1523512 h 1699043"/>
              <a:gd name="connsiteX231" fmla="*/ 9771903 w 10232859"/>
              <a:gd name="connsiteY231" fmla="*/ 1530034 h 1699043"/>
              <a:gd name="connsiteX232" fmla="*/ 9818565 w 10232859"/>
              <a:gd name="connsiteY232" fmla="*/ 1538545 h 1699043"/>
              <a:gd name="connsiteX233" fmla="*/ 9882202 w 10232859"/>
              <a:gd name="connsiteY233" fmla="*/ 1565888 h 1699043"/>
              <a:gd name="connsiteX234" fmla="*/ 10022025 w 10232859"/>
              <a:gd name="connsiteY234" fmla="*/ 1599696 h 1699043"/>
              <a:gd name="connsiteX235" fmla="*/ 10220406 w 10232859"/>
              <a:gd name="connsiteY235" fmla="*/ 1677005 h 1699043"/>
              <a:gd name="connsiteX236" fmla="*/ 10232859 w 10232859"/>
              <a:gd name="connsiteY236" fmla="*/ 1699043 h 1699043"/>
              <a:gd name="connsiteX237" fmla="*/ 0 w 10232859"/>
              <a:gd name="connsiteY237" fmla="*/ 1699043 h 1699043"/>
              <a:gd name="connsiteX238" fmla="*/ 0 w 10232859"/>
              <a:gd name="connsiteY238" fmla="*/ 21828 h 1699043"/>
              <a:gd name="connsiteX239" fmla="*/ 8097 w 10232859"/>
              <a:gd name="connsiteY239" fmla="*/ 24355 h 1699043"/>
              <a:gd name="connsiteX240" fmla="*/ 77128 w 10232859"/>
              <a:gd name="connsiteY240" fmla="*/ 6867 h 1699043"/>
              <a:gd name="connsiteX241" fmla="*/ 188338 w 10232859"/>
              <a:gd name="connsiteY241" fmla="*/ 5079 h 1699043"/>
              <a:gd name="connsiteX242" fmla="*/ 298809 w 10232859"/>
              <a:gd name="connsiteY242" fmla="*/ 6198 h 1699043"/>
              <a:gd name="connsiteX243" fmla="*/ 338985 w 10232859"/>
              <a:gd name="connsiteY243" fmla="*/ 8006 h 1699043"/>
              <a:gd name="connsiteX244" fmla="*/ 409815 w 10232859"/>
              <a:gd name="connsiteY244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32793 w 10232859"/>
              <a:gd name="connsiteY212" fmla="*/ 1172972 h 1699043"/>
              <a:gd name="connsiteX213" fmla="*/ 8751897 w 10232859"/>
              <a:gd name="connsiteY213" fmla="*/ 1190886 h 1699043"/>
              <a:gd name="connsiteX214" fmla="*/ 8793564 w 10232859"/>
              <a:gd name="connsiteY214" fmla="*/ 1172572 h 1699043"/>
              <a:gd name="connsiteX215" fmla="*/ 8834270 w 10232859"/>
              <a:gd name="connsiteY215" fmla="*/ 1206624 h 1699043"/>
              <a:gd name="connsiteX216" fmla="*/ 8853872 w 10232859"/>
              <a:gd name="connsiteY216" fmla="*/ 1214714 h 1699043"/>
              <a:gd name="connsiteX217" fmla="*/ 8861901 w 10232859"/>
              <a:gd name="connsiteY217" fmla="*/ 1211375 h 1699043"/>
              <a:gd name="connsiteX218" fmla="*/ 8874168 w 10232859"/>
              <a:gd name="connsiteY218" fmla="*/ 1213967 h 1699043"/>
              <a:gd name="connsiteX219" fmla="*/ 8871123 w 10232859"/>
              <a:gd name="connsiteY219" fmla="*/ 1221160 h 1699043"/>
              <a:gd name="connsiteX220" fmla="*/ 8903537 w 10232859"/>
              <a:gd name="connsiteY220" fmla="*/ 1230588 h 1699043"/>
              <a:gd name="connsiteX221" fmla="*/ 8933767 w 10232859"/>
              <a:gd name="connsiteY221" fmla="*/ 1263368 h 1699043"/>
              <a:gd name="connsiteX222" fmla="*/ 8985765 w 10232859"/>
              <a:gd name="connsiteY222" fmla="*/ 1287664 h 1699043"/>
              <a:gd name="connsiteX223" fmla="*/ 9071444 w 10232859"/>
              <a:gd name="connsiteY223" fmla="*/ 1317305 h 1699043"/>
              <a:gd name="connsiteX224" fmla="*/ 9096711 w 10232859"/>
              <a:gd name="connsiteY224" fmla="*/ 1327777 h 1699043"/>
              <a:gd name="connsiteX225" fmla="*/ 9338853 w 10232859"/>
              <a:gd name="connsiteY225" fmla="*/ 1448046 h 1699043"/>
              <a:gd name="connsiteX226" fmla="*/ 9520814 w 10232859"/>
              <a:gd name="connsiteY226" fmla="*/ 1449827 h 1699043"/>
              <a:gd name="connsiteX227" fmla="*/ 9702271 w 10232859"/>
              <a:gd name="connsiteY227" fmla="*/ 1488553 h 1699043"/>
              <a:gd name="connsiteX228" fmla="*/ 9744273 w 10232859"/>
              <a:gd name="connsiteY228" fmla="*/ 1523512 h 1699043"/>
              <a:gd name="connsiteX229" fmla="*/ 9771903 w 10232859"/>
              <a:gd name="connsiteY229" fmla="*/ 1530034 h 1699043"/>
              <a:gd name="connsiteX230" fmla="*/ 9818565 w 10232859"/>
              <a:gd name="connsiteY230" fmla="*/ 1538545 h 1699043"/>
              <a:gd name="connsiteX231" fmla="*/ 9882202 w 10232859"/>
              <a:gd name="connsiteY231" fmla="*/ 1565888 h 1699043"/>
              <a:gd name="connsiteX232" fmla="*/ 10022025 w 10232859"/>
              <a:gd name="connsiteY232" fmla="*/ 1599696 h 1699043"/>
              <a:gd name="connsiteX233" fmla="*/ 10220406 w 10232859"/>
              <a:gd name="connsiteY233" fmla="*/ 1677005 h 1699043"/>
              <a:gd name="connsiteX234" fmla="*/ 10232859 w 10232859"/>
              <a:gd name="connsiteY234" fmla="*/ 1699043 h 1699043"/>
              <a:gd name="connsiteX235" fmla="*/ 0 w 10232859"/>
              <a:gd name="connsiteY235" fmla="*/ 1699043 h 1699043"/>
              <a:gd name="connsiteX236" fmla="*/ 0 w 10232859"/>
              <a:gd name="connsiteY236" fmla="*/ 21828 h 1699043"/>
              <a:gd name="connsiteX237" fmla="*/ 8097 w 10232859"/>
              <a:gd name="connsiteY237" fmla="*/ 24355 h 1699043"/>
              <a:gd name="connsiteX238" fmla="*/ 77128 w 10232859"/>
              <a:gd name="connsiteY238" fmla="*/ 6867 h 1699043"/>
              <a:gd name="connsiteX239" fmla="*/ 188338 w 10232859"/>
              <a:gd name="connsiteY239" fmla="*/ 5079 h 1699043"/>
              <a:gd name="connsiteX240" fmla="*/ 298809 w 10232859"/>
              <a:gd name="connsiteY240" fmla="*/ 6198 h 1699043"/>
              <a:gd name="connsiteX241" fmla="*/ 338985 w 10232859"/>
              <a:gd name="connsiteY241" fmla="*/ 8006 h 1699043"/>
              <a:gd name="connsiteX242" fmla="*/ 409815 w 10232859"/>
              <a:gd name="connsiteY242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793564 w 10232859"/>
              <a:gd name="connsiteY213" fmla="*/ 1172572 h 1699043"/>
              <a:gd name="connsiteX214" fmla="*/ 8834270 w 10232859"/>
              <a:gd name="connsiteY214" fmla="*/ 1206624 h 1699043"/>
              <a:gd name="connsiteX215" fmla="*/ 8853872 w 10232859"/>
              <a:gd name="connsiteY215" fmla="*/ 1214714 h 1699043"/>
              <a:gd name="connsiteX216" fmla="*/ 8861901 w 10232859"/>
              <a:gd name="connsiteY216" fmla="*/ 1211375 h 1699043"/>
              <a:gd name="connsiteX217" fmla="*/ 8874168 w 10232859"/>
              <a:gd name="connsiteY217" fmla="*/ 1213967 h 1699043"/>
              <a:gd name="connsiteX218" fmla="*/ 8871123 w 10232859"/>
              <a:gd name="connsiteY218" fmla="*/ 1221160 h 1699043"/>
              <a:gd name="connsiteX219" fmla="*/ 8903537 w 10232859"/>
              <a:gd name="connsiteY219" fmla="*/ 1230588 h 1699043"/>
              <a:gd name="connsiteX220" fmla="*/ 8933767 w 10232859"/>
              <a:gd name="connsiteY220" fmla="*/ 1263368 h 1699043"/>
              <a:gd name="connsiteX221" fmla="*/ 8985765 w 10232859"/>
              <a:gd name="connsiteY221" fmla="*/ 1287664 h 1699043"/>
              <a:gd name="connsiteX222" fmla="*/ 9071444 w 10232859"/>
              <a:gd name="connsiteY222" fmla="*/ 1317305 h 1699043"/>
              <a:gd name="connsiteX223" fmla="*/ 9096711 w 10232859"/>
              <a:gd name="connsiteY223" fmla="*/ 1327777 h 1699043"/>
              <a:gd name="connsiteX224" fmla="*/ 9338853 w 10232859"/>
              <a:gd name="connsiteY224" fmla="*/ 1448046 h 1699043"/>
              <a:gd name="connsiteX225" fmla="*/ 9520814 w 10232859"/>
              <a:gd name="connsiteY225" fmla="*/ 1449827 h 1699043"/>
              <a:gd name="connsiteX226" fmla="*/ 9702271 w 10232859"/>
              <a:gd name="connsiteY226" fmla="*/ 1488553 h 1699043"/>
              <a:gd name="connsiteX227" fmla="*/ 9744273 w 10232859"/>
              <a:gd name="connsiteY227" fmla="*/ 1523512 h 1699043"/>
              <a:gd name="connsiteX228" fmla="*/ 9771903 w 10232859"/>
              <a:gd name="connsiteY228" fmla="*/ 1530034 h 1699043"/>
              <a:gd name="connsiteX229" fmla="*/ 9818565 w 10232859"/>
              <a:gd name="connsiteY229" fmla="*/ 1538545 h 1699043"/>
              <a:gd name="connsiteX230" fmla="*/ 9882202 w 10232859"/>
              <a:gd name="connsiteY230" fmla="*/ 1565888 h 1699043"/>
              <a:gd name="connsiteX231" fmla="*/ 10022025 w 10232859"/>
              <a:gd name="connsiteY231" fmla="*/ 1599696 h 1699043"/>
              <a:gd name="connsiteX232" fmla="*/ 10220406 w 10232859"/>
              <a:gd name="connsiteY232" fmla="*/ 1677005 h 1699043"/>
              <a:gd name="connsiteX233" fmla="*/ 10232859 w 10232859"/>
              <a:gd name="connsiteY233" fmla="*/ 1699043 h 1699043"/>
              <a:gd name="connsiteX234" fmla="*/ 0 w 10232859"/>
              <a:gd name="connsiteY234" fmla="*/ 1699043 h 1699043"/>
              <a:gd name="connsiteX235" fmla="*/ 0 w 10232859"/>
              <a:gd name="connsiteY235" fmla="*/ 21828 h 1699043"/>
              <a:gd name="connsiteX236" fmla="*/ 8097 w 10232859"/>
              <a:gd name="connsiteY236" fmla="*/ 24355 h 1699043"/>
              <a:gd name="connsiteX237" fmla="*/ 77128 w 10232859"/>
              <a:gd name="connsiteY237" fmla="*/ 6867 h 1699043"/>
              <a:gd name="connsiteX238" fmla="*/ 188338 w 10232859"/>
              <a:gd name="connsiteY238" fmla="*/ 5079 h 1699043"/>
              <a:gd name="connsiteX239" fmla="*/ 298809 w 10232859"/>
              <a:gd name="connsiteY239" fmla="*/ 6198 h 1699043"/>
              <a:gd name="connsiteX240" fmla="*/ 338985 w 10232859"/>
              <a:gd name="connsiteY240" fmla="*/ 8006 h 1699043"/>
              <a:gd name="connsiteX241" fmla="*/ 409815 w 10232859"/>
              <a:gd name="connsiteY24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0232859" h="1699043">
                <a:moveTo>
                  <a:pt x="409815" y="5045"/>
                </a:moveTo>
                <a:cubicBezTo>
                  <a:pt x="429370" y="4390"/>
                  <a:pt x="447350" y="1844"/>
                  <a:pt x="456316" y="4077"/>
                </a:cubicBezTo>
                <a:cubicBezTo>
                  <a:pt x="477158" y="7678"/>
                  <a:pt x="444163" y="18056"/>
                  <a:pt x="463611" y="18441"/>
                </a:cubicBezTo>
                <a:cubicBezTo>
                  <a:pt x="482411" y="11619"/>
                  <a:pt x="487072" y="29834"/>
                  <a:pt x="506289" y="21667"/>
                </a:cubicBezTo>
                <a:cubicBezTo>
                  <a:pt x="496843" y="8226"/>
                  <a:pt x="549409" y="22324"/>
                  <a:pt x="547180" y="10297"/>
                </a:cubicBezTo>
                <a:cubicBezTo>
                  <a:pt x="570685" y="26535"/>
                  <a:pt x="573306" y="5039"/>
                  <a:pt x="599180" y="9165"/>
                </a:cubicBezTo>
                <a:cubicBezTo>
                  <a:pt x="612602" y="15098"/>
                  <a:pt x="621179" y="15818"/>
                  <a:pt x="630247" y="8332"/>
                </a:cubicBezTo>
                <a:cubicBezTo>
                  <a:pt x="692592" y="37344"/>
                  <a:pt x="662498" y="8239"/>
                  <a:pt x="715463" y="18029"/>
                </a:cubicBezTo>
                <a:cubicBezTo>
                  <a:pt x="761811" y="28765"/>
                  <a:pt x="812435" y="34762"/>
                  <a:pt x="862866" y="63233"/>
                </a:cubicBezTo>
                <a:cubicBezTo>
                  <a:pt x="873066" y="71493"/>
                  <a:pt x="892555" y="73882"/>
                  <a:pt x="906400" y="68570"/>
                </a:cubicBezTo>
                <a:cubicBezTo>
                  <a:pt x="908782" y="67655"/>
                  <a:pt x="910904" y="66542"/>
                  <a:pt x="912698" y="65266"/>
                </a:cubicBezTo>
                <a:cubicBezTo>
                  <a:pt x="943729" y="85619"/>
                  <a:pt x="957570" y="74516"/>
                  <a:pt x="972936" y="88549"/>
                </a:cubicBezTo>
                <a:cubicBezTo>
                  <a:pt x="1016216" y="93123"/>
                  <a:pt x="1046982" y="78021"/>
                  <a:pt x="1061158" y="90302"/>
                </a:cubicBezTo>
                <a:cubicBezTo>
                  <a:pt x="1082487" y="88877"/>
                  <a:pt x="1108723" y="73289"/>
                  <a:pt x="1127764" y="86443"/>
                </a:cubicBezTo>
                <a:cubicBezTo>
                  <a:pt x="1127604" y="75222"/>
                  <a:pt x="1154212" y="94228"/>
                  <a:pt x="1165092" y="86517"/>
                </a:cubicBezTo>
                <a:cubicBezTo>
                  <a:pt x="1172532" y="79848"/>
                  <a:pt x="1182339" y="84060"/>
                  <a:pt x="1192274" y="84088"/>
                </a:cubicBezTo>
                <a:cubicBezTo>
                  <a:pt x="1203651" y="78585"/>
                  <a:pt x="1248434" y="85441"/>
                  <a:pt x="1261359" y="91263"/>
                </a:cubicBezTo>
                <a:cubicBezTo>
                  <a:pt x="1294377" y="112056"/>
                  <a:pt x="1348832" y="92888"/>
                  <a:pt x="1375826" y="108740"/>
                </a:cubicBezTo>
                <a:cubicBezTo>
                  <a:pt x="1384490" y="110842"/>
                  <a:pt x="1392528" y="111481"/>
                  <a:pt x="1400134" y="111208"/>
                </a:cubicBezTo>
                <a:lnTo>
                  <a:pt x="1420782" y="108347"/>
                </a:lnTo>
                <a:lnTo>
                  <a:pt x="1425360" y="103343"/>
                </a:lnTo>
                <a:lnTo>
                  <a:pt x="1438688" y="103900"/>
                </a:lnTo>
                <a:lnTo>
                  <a:pt x="1442183" y="103008"/>
                </a:lnTo>
                <a:cubicBezTo>
                  <a:pt x="1448852" y="101280"/>
                  <a:pt x="1455482" y="99738"/>
                  <a:pt x="1462271" y="98933"/>
                </a:cubicBezTo>
                <a:cubicBezTo>
                  <a:pt x="1460480" y="123023"/>
                  <a:pt x="1519712" y="96044"/>
                  <a:pt x="1506437" y="116084"/>
                </a:cubicBezTo>
                <a:cubicBezTo>
                  <a:pt x="1543421" y="115842"/>
                  <a:pt x="1521082" y="134981"/>
                  <a:pt x="1559721" y="115918"/>
                </a:cubicBezTo>
                <a:cubicBezTo>
                  <a:pt x="1622424" y="132591"/>
                  <a:pt x="1709577" y="121173"/>
                  <a:pt x="1763086" y="148431"/>
                </a:cubicBezTo>
                <a:cubicBezTo>
                  <a:pt x="1815897" y="152158"/>
                  <a:pt x="1869650" y="152419"/>
                  <a:pt x="1909571" y="158571"/>
                </a:cubicBezTo>
                <a:cubicBezTo>
                  <a:pt x="1944577" y="152584"/>
                  <a:pt x="1963780" y="165894"/>
                  <a:pt x="2002612" y="185342"/>
                </a:cubicBezTo>
                <a:cubicBezTo>
                  <a:pt x="2057542" y="188412"/>
                  <a:pt x="2102353" y="209660"/>
                  <a:pt x="2155278" y="197824"/>
                </a:cubicBezTo>
                <a:cubicBezTo>
                  <a:pt x="2158165" y="201469"/>
                  <a:pt x="2161968" y="204456"/>
                  <a:pt x="2166398" y="206965"/>
                </a:cubicBezTo>
                <a:lnTo>
                  <a:pt x="2180455" y="212894"/>
                </a:lnTo>
                <a:lnTo>
                  <a:pt x="2182638" y="212313"/>
                </a:lnTo>
                <a:cubicBezTo>
                  <a:pt x="2191756" y="211797"/>
                  <a:pt x="2196930" y="213146"/>
                  <a:pt x="2200348" y="215316"/>
                </a:cubicBezTo>
                <a:lnTo>
                  <a:pt x="2203307" y="218590"/>
                </a:lnTo>
                <a:lnTo>
                  <a:pt x="2215170" y="221472"/>
                </a:lnTo>
                <a:lnTo>
                  <a:pt x="2237765" y="229357"/>
                </a:lnTo>
                <a:lnTo>
                  <a:pt x="2242719" y="228760"/>
                </a:lnTo>
                <a:lnTo>
                  <a:pt x="2277928" y="237427"/>
                </a:lnTo>
                <a:lnTo>
                  <a:pt x="2278759" y="236563"/>
                </a:lnTo>
                <a:cubicBezTo>
                  <a:pt x="2281421" y="234823"/>
                  <a:pt x="2284901" y="233911"/>
                  <a:pt x="2290187" y="234709"/>
                </a:cubicBezTo>
                <a:cubicBezTo>
                  <a:pt x="2304405" y="231655"/>
                  <a:pt x="2345628" y="219494"/>
                  <a:pt x="2364066" y="218237"/>
                </a:cubicBezTo>
                <a:cubicBezTo>
                  <a:pt x="2375743" y="221506"/>
                  <a:pt x="2388068" y="224536"/>
                  <a:pt x="2400814" y="227165"/>
                </a:cubicBezTo>
                <a:lnTo>
                  <a:pt x="2408414" y="228429"/>
                </a:lnTo>
                <a:lnTo>
                  <a:pt x="2408650" y="228234"/>
                </a:lnTo>
                <a:cubicBezTo>
                  <a:pt x="2410483" y="228038"/>
                  <a:pt x="2413050" y="228278"/>
                  <a:pt x="2416835" y="229128"/>
                </a:cubicBezTo>
                <a:lnTo>
                  <a:pt x="2422271" y="230733"/>
                </a:lnTo>
                <a:lnTo>
                  <a:pt x="2490341" y="211074"/>
                </a:lnTo>
                <a:cubicBezTo>
                  <a:pt x="2529316" y="208871"/>
                  <a:pt x="2549401" y="191268"/>
                  <a:pt x="2588929" y="200980"/>
                </a:cubicBezTo>
                <a:cubicBezTo>
                  <a:pt x="2625398" y="198847"/>
                  <a:pt x="2654940" y="190424"/>
                  <a:pt x="2687426" y="193848"/>
                </a:cubicBezTo>
                <a:cubicBezTo>
                  <a:pt x="2698335" y="187864"/>
                  <a:pt x="2709521" y="185129"/>
                  <a:pt x="2723517" y="192652"/>
                </a:cubicBezTo>
                <a:cubicBezTo>
                  <a:pt x="2756835" y="188350"/>
                  <a:pt x="2761531" y="176438"/>
                  <a:pt x="2785956" y="184404"/>
                </a:cubicBezTo>
                <a:cubicBezTo>
                  <a:pt x="2799369" y="164864"/>
                  <a:pt x="2802708" y="171921"/>
                  <a:pt x="2813378" y="176833"/>
                </a:cubicBezTo>
                <a:lnTo>
                  <a:pt x="2814782" y="177153"/>
                </a:lnTo>
                <a:lnTo>
                  <a:pt x="2816580" y="174366"/>
                </a:lnTo>
                <a:lnTo>
                  <a:pt x="2821623" y="172875"/>
                </a:lnTo>
                <a:lnTo>
                  <a:pt x="2836688" y="172971"/>
                </a:lnTo>
                <a:lnTo>
                  <a:pt x="2842564" y="173695"/>
                </a:lnTo>
                <a:cubicBezTo>
                  <a:pt x="2846534" y="173937"/>
                  <a:pt x="2849070" y="173769"/>
                  <a:pt x="2850712" y="173290"/>
                </a:cubicBezTo>
                <a:cubicBezTo>
                  <a:pt x="2850757" y="173214"/>
                  <a:pt x="2850801" y="173138"/>
                  <a:pt x="2850846" y="173062"/>
                </a:cubicBezTo>
                <a:lnTo>
                  <a:pt x="2858611" y="173112"/>
                </a:lnTo>
                <a:cubicBezTo>
                  <a:pt x="2871867" y="173694"/>
                  <a:pt x="2884913" y="174736"/>
                  <a:pt x="2897454" y="176114"/>
                </a:cubicBezTo>
                <a:cubicBezTo>
                  <a:pt x="2903755" y="163406"/>
                  <a:pt x="2952342" y="175773"/>
                  <a:pt x="2940369" y="152944"/>
                </a:cubicBezTo>
                <a:cubicBezTo>
                  <a:pt x="2957076" y="154120"/>
                  <a:pt x="2969777" y="163235"/>
                  <a:pt x="2959670" y="148367"/>
                </a:cubicBezTo>
                <a:cubicBezTo>
                  <a:pt x="2965032" y="148320"/>
                  <a:pt x="2967900" y="146880"/>
                  <a:pt x="2969615" y="144755"/>
                </a:cubicBezTo>
                <a:lnTo>
                  <a:pt x="2970000" y="143776"/>
                </a:lnTo>
                <a:lnTo>
                  <a:pt x="3007272" y="146766"/>
                </a:lnTo>
                <a:lnTo>
                  <a:pt x="3011677" y="145404"/>
                </a:lnTo>
                <a:lnTo>
                  <a:pt x="3036668" y="149604"/>
                </a:lnTo>
                <a:lnTo>
                  <a:pt x="3049208" y="150573"/>
                </a:lnTo>
                <a:lnTo>
                  <a:pt x="3053517" y="153322"/>
                </a:lnTo>
                <a:cubicBezTo>
                  <a:pt x="3057746" y="154918"/>
                  <a:pt x="3063258" y="155431"/>
                  <a:pt x="3071637" y="153496"/>
                </a:cubicBezTo>
                <a:lnTo>
                  <a:pt x="3110077" y="149202"/>
                </a:lnTo>
                <a:lnTo>
                  <a:pt x="3173743" y="159581"/>
                </a:lnTo>
                <a:cubicBezTo>
                  <a:pt x="3203872" y="159443"/>
                  <a:pt x="3205720" y="152598"/>
                  <a:pt x="3254203" y="151756"/>
                </a:cubicBezTo>
                <a:cubicBezTo>
                  <a:pt x="3298520" y="170671"/>
                  <a:pt x="3274378" y="179402"/>
                  <a:pt x="3380350" y="151151"/>
                </a:cubicBezTo>
                <a:cubicBezTo>
                  <a:pt x="3433470" y="157383"/>
                  <a:pt x="3409905" y="153931"/>
                  <a:pt x="3476147" y="170925"/>
                </a:cubicBezTo>
                <a:cubicBezTo>
                  <a:pt x="3495624" y="172754"/>
                  <a:pt x="3573433" y="153024"/>
                  <a:pt x="3581876" y="150448"/>
                </a:cubicBezTo>
                <a:cubicBezTo>
                  <a:pt x="3645019" y="168821"/>
                  <a:pt x="3637816" y="143953"/>
                  <a:pt x="3704761" y="150492"/>
                </a:cubicBezTo>
                <a:cubicBezTo>
                  <a:pt x="3732481" y="125722"/>
                  <a:pt x="3720202" y="148011"/>
                  <a:pt x="3755040" y="141978"/>
                </a:cubicBezTo>
                <a:cubicBezTo>
                  <a:pt x="3751742" y="163732"/>
                  <a:pt x="3795265" y="127963"/>
                  <a:pt x="3804689" y="151893"/>
                </a:cubicBezTo>
                <a:cubicBezTo>
                  <a:pt x="3810732" y="150037"/>
                  <a:pt x="3816287" y="147485"/>
                  <a:pt x="3821793" y="144743"/>
                </a:cubicBezTo>
                <a:lnTo>
                  <a:pt x="3824682" y="143319"/>
                </a:lnTo>
                <a:lnTo>
                  <a:pt x="3837536" y="141778"/>
                </a:lnTo>
                <a:lnTo>
                  <a:pt x="3839550" y="136147"/>
                </a:lnTo>
                <a:lnTo>
                  <a:pt x="3857743" y="130104"/>
                </a:lnTo>
                <a:cubicBezTo>
                  <a:pt x="3864805" y="128643"/>
                  <a:pt x="3872697" y="128011"/>
                  <a:pt x="3881852" y="128717"/>
                </a:cubicBezTo>
                <a:cubicBezTo>
                  <a:pt x="3914678" y="140047"/>
                  <a:pt x="3949962" y="139745"/>
                  <a:pt x="3998088" y="127932"/>
                </a:cubicBezTo>
                <a:cubicBezTo>
                  <a:pt x="4012987" y="131622"/>
                  <a:pt x="4058471" y="131332"/>
                  <a:pt x="4066682" y="124147"/>
                </a:cubicBezTo>
                <a:cubicBezTo>
                  <a:pt x="4076084" y="122618"/>
                  <a:pt x="4087294" y="125216"/>
                  <a:pt x="4091246" y="117503"/>
                </a:cubicBezTo>
                <a:cubicBezTo>
                  <a:pt x="4097972" y="108229"/>
                  <a:pt x="4131886" y="122717"/>
                  <a:pt x="4126556" y="111725"/>
                </a:cubicBezTo>
                <a:cubicBezTo>
                  <a:pt x="4150620" y="121653"/>
                  <a:pt x="4168222" y="102239"/>
                  <a:pt x="4187717" y="97496"/>
                </a:cubicBezTo>
                <a:cubicBezTo>
                  <a:pt x="4197248" y="102415"/>
                  <a:pt x="4207541" y="99960"/>
                  <a:pt x="4220826" y="95991"/>
                </a:cubicBezTo>
                <a:lnTo>
                  <a:pt x="4239014" y="90840"/>
                </a:lnTo>
                <a:lnTo>
                  <a:pt x="4246653" y="91360"/>
                </a:lnTo>
                <a:cubicBezTo>
                  <a:pt x="4255895" y="91263"/>
                  <a:pt x="4264334" y="90629"/>
                  <a:pt x="4271841" y="90188"/>
                </a:cubicBezTo>
                <a:lnTo>
                  <a:pt x="4286277" y="90173"/>
                </a:lnTo>
                <a:lnTo>
                  <a:pt x="4292025" y="90407"/>
                </a:lnTo>
                <a:lnTo>
                  <a:pt x="4304713" y="95673"/>
                </a:lnTo>
                <a:lnTo>
                  <a:pt x="4321285" y="93560"/>
                </a:lnTo>
                <a:lnTo>
                  <a:pt x="4339561" y="98806"/>
                </a:lnTo>
                <a:cubicBezTo>
                  <a:pt x="4340668" y="97273"/>
                  <a:pt x="4342159" y="95846"/>
                  <a:pt x="4343990" y="94576"/>
                </a:cubicBezTo>
                <a:lnTo>
                  <a:pt x="4358885" y="90264"/>
                </a:lnTo>
                <a:lnTo>
                  <a:pt x="4371648" y="95312"/>
                </a:lnTo>
                <a:cubicBezTo>
                  <a:pt x="4372251" y="86927"/>
                  <a:pt x="4386448" y="96257"/>
                  <a:pt x="4398380" y="98447"/>
                </a:cubicBezTo>
                <a:lnTo>
                  <a:pt x="4405729" y="97677"/>
                </a:lnTo>
                <a:lnTo>
                  <a:pt x="4431408" y="104311"/>
                </a:lnTo>
                <a:cubicBezTo>
                  <a:pt x="4445462" y="106988"/>
                  <a:pt x="4459011" y="108715"/>
                  <a:pt x="4472183" y="109916"/>
                </a:cubicBezTo>
                <a:lnTo>
                  <a:pt x="4518828" y="112600"/>
                </a:lnTo>
                <a:lnTo>
                  <a:pt x="4532040" y="117793"/>
                </a:lnTo>
                <a:cubicBezTo>
                  <a:pt x="4562193" y="123492"/>
                  <a:pt x="4598554" y="117583"/>
                  <a:pt x="4617778" y="130479"/>
                </a:cubicBezTo>
                <a:cubicBezTo>
                  <a:pt x="4626259" y="133024"/>
                  <a:pt x="4634242" y="134080"/>
                  <a:pt x="4641872" y="134207"/>
                </a:cubicBezTo>
                <a:lnTo>
                  <a:pt x="4662766" y="132438"/>
                </a:lnTo>
                <a:lnTo>
                  <a:pt x="4667770" y="127694"/>
                </a:lnTo>
                <a:lnTo>
                  <a:pt x="4681052" y="128947"/>
                </a:lnTo>
                <a:lnTo>
                  <a:pt x="4684624" y="128241"/>
                </a:lnTo>
                <a:cubicBezTo>
                  <a:pt x="4691441" y="126869"/>
                  <a:pt x="4698205" y="125683"/>
                  <a:pt x="4705061" y="125234"/>
                </a:cubicBezTo>
                <a:cubicBezTo>
                  <a:pt x="4701197" y="149124"/>
                  <a:pt x="4762747" y="125360"/>
                  <a:pt x="4747746" y="144617"/>
                </a:cubicBezTo>
                <a:cubicBezTo>
                  <a:pt x="4784752" y="146312"/>
                  <a:pt x="4823070" y="154053"/>
                  <a:pt x="4867014" y="164145"/>
                </a:cubicBezTo>
                <a:cubicBezTo>
                  <a:pt x="4928279" y="184021"/>
                  <a:pt x="4950439" y="160303"/>
                  <a:pt x="5001600" y="190239"/>
                </a:cubicBezTo>
                <a:cubicBezTo>
                  <a:pt x="5054087" y="196711"/>
                  <a:pt x="5076576" y="177858"/>
                  <a:pt x="5115965" y="186069"/>
                </a:cubicBezTo>
                <a:cubicBezTo>
                  <a:pt x="5141248" y="210877"/>
                  <a:pt x="5145689" y="221876"/>
                  <a:pt x="5193957" y="229364"/>
                </a:cubicBezTo>
                <a:cubicBezTo>
                  <a:pt x="5248620" y="235290"/>
                  <a:pt x="5221967" y="272312"/>
                  <a:pt x="5275907" y="263295"/>
                </a:cubicBezTo>
                <a:cubicBezTo>
                  <a:pt x="5278478" y="267074"/>
                  <a:pt x="5340662" y="273630"/>
                  <a:pt x="5344878" y="276360"/>
                </a:cubicBezTo>
                <a:lnTo>
                  <a:pt x="5413398" y="276235"/>
                </a:lnTo>
                <a:lnTo>
                  <a:pt x="5415629" y="275768"/>
                </a:lnTo>
                <a:cubicBezTo>
                  <a:pt x="5424792" y="275732"/>
                  <a:pt x="5429850" y="277347"/>
                  <a:pt x="5433078" y="279684"/>
                </a:cubicBezTo>
                <a:lnTo>
                  <a:pt x="5435759" y="283100"/>
                </a:lnTo>
                <a:lnTo>
                  <a:pt x="5447372" y="286587"/>
                </a:lnTo>
                <a:lnTo>
                  <a:pt x="5469289" y="295620"/>
                </a:lnTo>
                <a:lnTo>
                  <a:pt x="5508752" y="305753"/>
                </a:lnTo>
                <a:lnTo>
                  <a:pt x="5509657" y="304936"/>
                </a:lnTo>
                <a:cubicBezTo>
                  <a:pt x="5512470" y="303344"/>
                  <a:pt x="5516028" y="302619"/>
                  <a:pt x="5521245" y="303688"/>
                </a:cubicBezTo>
                <a:cubicBezTo>
                  <a:pt x="5535725" y="301391"/>
                  <a:pt x="5577993" y="291441"/>
                  <a:pt x="5596538" y="291153"/>
                </a:cubicBezTo>
                <a:cubicBezTo>
                  <a:pt x="5607932" y="295018"/>
                  <a:pt x="5619996" y="298677"/>
                  <a:pt x="5632514" y="301962"/>
                </a:cubicBezTo>
                <a:lnTo>
                  <a:pt x="5640005" y="303617"/>
                </a:lnTo>
                <a:lnTo>
                  <a:pt x="5640259" y="303435"/>
                </a:lnTo>
                <a:cubicBezTo>
                  <a:pt x="5642108" y="303337"/>
                  <a:pt x="5644653" y="303709"/>
                  <a:pt x="5648365" y="304754"/>
                </a:cubicBezTo>
                <a:lnTo>
                  <a:pt x="5653662" y="306635"/>
                </a:lnTo>
                <a:lnTo>
                  <a:pt x="5668196" y="309846"/>
                </a:lnTo>
                <a:lnTo>
                  <a:pt x="5673886" y="309526"/>
                </a:lnTo>
                <a:lnTo>
                  <a:pt x="5677139" y="307345"/>
                </a:lnTo>
                <a:lnTo>
                  <a:pt x="5708983" y="306674"/>
                </a:lnTo>
                <a:cubicBezTo>
                  <a:pt x="5728308" y="319040"/>
                  <a:pt x="5739318" y="309097"/>
                  <a:pt x="5773909" y="312061"/>
                </a:cubicBezTo>
                <a:cubicBezTo>
                  <a:pt x="5783376" y="321860"/>
                  <a:pt x="5795690" y="321672"/>
                  <a:pt x="5809500" y="318450"/>
                </a:cubicBezTo>
                <a:cubicBezTo>
                  <a:pt x="5839093" y="328324"/>
                  <a:pt x="5872263" y="326728"/>
                  <a:pt x="5908729" y="332335"/>
                </a:cubicBezTo>
                <a:cubicBezTo>
                  <a:pt x="5951727" y="334879"/>
                  <a:pt x="5963099" y="350288"/>
                  <a:pt x="5990524" y="350618"/>
                </a:cubicBezTo>
                <a:cubicBezTo>
                  <a:pt x="5991234" y="376742"/>
                  <a:pt x="6028592" y="335241"/>
                  <a:pt x="6029302" y="361365"/>
                </a:cubicBezTo>
                <a:lnTo>
                  <a:pt x="6086225" y="339621"/>
                </a:lnTo>
                <a:lnTo>
                  <a:pt x="6105063" y="347340"/>
                </a:lnTo>
                <a:cubicBezTo>
                  <a:pt x="6123220" y="350768"/>
                  <a:pt x="6176633" y="357519"/>
                  <a:pt x="6195166" y="360190"/>
                </a:cubicBezTo>
                <a:cubicBezTo>
                  <a:pt x="6208491" y="366896"/>
                  <a:pt x="6210739" y="378331"/>
                  <a:pt x="6216259" y="363365"/>
                </a:cubicBezTo>
                <a:cubicBezTo>
                  <a:pt x="6220943" y="365191"/>
                  <a:pt x="6224807" y="365077"/>
                  <a:pt x="6228331" y="364034"/>
                </a:cubicBezTo>
                <a:lnTo>
                  <a:pt x="6229602" y="363414"/>
                </a:lnTo>
                <a:lnTo>
                  <a:pt x="6258988" y="378660"/>
                </a:lnTo>
                <a:lnTo>
                  <a:pt x="6264106" y="379141"/>
                </a:lnTo>
                <a:lnTo>
                  <a:pt x="6281703" y="391054"/>
                </a:lnTo>
                <a:lnTo>
                  <a:pt x="6291622" y="396155"/>
                </a:lnTo>
                <a:lnTo>
                  <a:pt x="6292712" y="399771"/>
                </a:lnTo>
                <a:cubicBezTo>
                  <a:pt x="6294843" y="402467"/>
                  <a:pt x="6299119" y="404777"/>
                  <a:pt x="6308227" y="406196"/>
                </a:cubicBezTo>
                <a:lnTo>
                  <a:pt x="6328981" y="409495"/>
                </a:lnTo>
                <a:lnTo>
                  <a:pt x="6368693" y="417845"/>
                </a:lnTo>
                <a:cubicBezTo>
                  <a:pt x="6371618" y="421064"/>
                  <a:pt x="6413995" y="448260"/>
                  <a:pt x="6414811" y="452200"/>
                </a:cubicBezTo>
                <a:cubicBezTo>
                  <a:pt x="6472474" y="452324"/>
                  <a:pt x="6416366" y="454044"/>
                  <a:pt x="6467879" y="468248"/>
                </a:cubicBezTo>
                <a:cubicBezTo>
                  <a:pt x="6497136" y="485368"/>
                  <a:pt x="6544744" y="499929"/>
                  <a:pt x="6564351" y="537518"/>
                </a:cubicBezTo>
                <a:cubicBezTo>
                  <a:pt x="6600774" y="544284"/>
                  <a:pt x="6683084" y="572586"/>
                  <a:pt x="6711178" y="573610"/>
                </a:cubicBezTo>
                <a:cubicBezTo>
                  <a:pt x="6726278" y="581783"/>
                  <a:pt x="6766796" y="600843"/>
                  <a:pt x="6764036" y="588943"/>
                </a:cubicBezTo>
                <a:cubicBezTo>
                  <a:pt x="6830367" y="591215"/>
                  <a:pt x="6834546" y="616110"/>
                  <a:pt x="6858983" y="623723"/>
                </a:cubicBezTo>
                <a:cubicBezTo>
                  <a:pt x="6883420" y="631336"/>
                  <a:pt x="6874724" y="627173"/>
                  <a:pt x="6910661" y="634620"/>
                </a:cubicBezTo>
                <a:cubicBezTo>
                  <a:pt x="6886933" y="650238"/>
                  <a:pt x="6958918" y="637790"/>
                  <a:pt x="6944111" y="659502"/>
                </a:cubicBezTo>
                <a:cubicBezTo>
                  <a:pt x="6951121" y="660169"/>
                  <a:pt x="6958378" y="660132"/>
                  <a:pt x="6965771" y="659931"/>
                </a:cubicBezTo>
                <a:lnTo>
                  <a:pt x="6969639" y="659837"/>
                </a:lnTo>
                <a:lnTo>
                  <a:pt x="6982242" y="663112"/>
                </a:lnTo>
                <a:lnTo>
                  <a:pt x="6989387" y="659474"/>
                </a:lnTo>
                <a:lnTo>
                  <a:pt x="7010930" y="661134"/>
                </a:lnTo>
                <a:cubicBezTo>
                  <a:pt x="7018443" y="662461"/>
                  <a:pt x="7025878" y="664712"/>
                  <a:pt x="7033125" y="668436"/>
                </a:cubicBezTo>
                <a:cubicBezTo>
                  <a:pt x="7050655" y="688564"/>
                  <a:pt x="7113778" y="682286"/>
                  <a:pt x="7134461" y="708192"/>
                </a:cubicBezTo>
                <a:cubicBezTo>
                  <a:pt x="7143815" y="716210"/>
                  <a:pt x="7183449" y="731779"/>
                  <a:pt x="7197450" y="729094"/>
                </a:cubicBezTo>
                <a:cubicBezTo>
                  <a:pt x="7207053" y="731180"/>
                  <a:pt x="7214263" y="737074"/>
                  <a:pt x="7225084" y="732505"/>
                </a:cubicBezTo>
                <a:cubicBezTo>
                  <a:pt x="7239802" y="727692"/>
                  <a:pt x="7255247" y="750633"/>
                  <a:pt x="7261183" y="740313"/>
                </a:cubicBezTo>
                <a:cubicBezTo>
                  <a:pt x="7272476" y="756319"/>
                  <a:pt x="7306339" y="747471"/>
                  <a:pt x="7327760" y="750586"/>
                </a:cubicBezTo>
                <a:cubicBezTo>
                  <a:pt x="7334820" y="764783"/>
                  <a:pt x="7372804" y="757321"/>
                  <a:pt x="7412222" y="770487"/>
                </a:cubicBezTo>
                <a:cubicBezTo>
                  <a:pt x="7419482" y="786537"/>
                  <a:pt x="7438908" y="779230"/>
                  <a:pt x="7457904" y="804321"/>
                </a:cubicBezTo>
                <a:cubicBezTo>
                  <a:pt x="7460334" y="803523"/>
                  <a:pt x="7462991" y="802942"/>
                  <a:pt x="7465795" y="802598"/>
                </a:cubicBezTo>
                <a:cubicBezTo>
                  <a:pt x="7482080" y="800599"/>
                  <a:pt x="7499653" y="806831"/>
                  <a:pt x="7505046" y="816517"/>
                </a:cubicBezTo>
                <a:cubicBezTo>
                  <a:pt x="7538417" y="853074"/>
                  <a:pt x="7584173" y="869067"/>
                  <a:pt x="7623220" y="888520"/>
                </a:cubicBezTo>
                <a:cubicBezTo>
                  <a:pt x="7669184" y="908475"/>
                  <a:pt x="7655844" y="875556"/>
                  <a:pt x="7700458" y="915079"/>
                </a:cubicBezTo>
                <a:cubicBezTo>
                  <a:pt x="7713299" y="910096"/>
                  <a:pt x="7721213" y="912537"/>
                  <a:pt x="7730988" y="920756"/>
                </a:cubicBezTo>
                <a:cubicBezTo>
                  <a:pt x="7753798" y="929904"/>
                  <a:pt x="7768001" y="910742"/>
                  <a:pt x="7781942" y="930503"/>
                </a:cubicBezTo>
                <a:cubicBezTo>
                  <a:pt x="7786314" y="919014"/>
                  <a:pt x="7829555" y="942839"/>
                  <a:pt x="7827704" y="928558"/>
                </a:cubicBezTo>
                <a:cubicBezTo>
                  <a:pt x="7849394" y="934107"/>
                  <a:pt x="7886324" y="955931"/>
                  <a:pt x="7912084" y="963800"/>
                </a:cubicBezTo>
                <a:cubicBezTo>
                  <a:pt x="7931225" y="978091"/>
                  <a:pt x="7944890" y="969299"/>
                  <a:pt x="7982264" y="975773"/>
                </a:cubicBezTo>
                <a:lnTo>
                  <a:pt x="7991272" y="981104"/>
                </a:lnTo>
                <a:lnTo>
                  <a:pt x="8079795" y="982983"/>
                </a:lnTo>
                <a:cubicBezTo>
                  <a:pt x="8106396" y="984534"/>
                  <a:pt x="8123279" y="987466"/>
                  <a:pt x="8150881" y="990411"/>
                </a:cubicBezTo>
                <a:cubicBezTo>
                  <a:pt x="8155184" y="995435"/>
                  <a:pt x="8170794" y="995512"/>
                  <a:pt x="8172106" y="990512"/>
                </a:cubicBezTo>
                <a:cubicBezTo>
                  <a:pt x="8178349" y="993790"/>
                  <a:pt x="8190057" y="1007072"/>
                  <a:pt x="8196076" y="1000078"/>
                </a:cubicBezTo>
                <a:cubicBezTo>
                  <a:pt x="8214144" y="1004259"/>
                  <a:pt x="8231408" y="1009730"/>
                  <a:pt x="8247463" y="1016332"/>
                </a:cubicBezTo>
                <a:lnTo>
                  <a:pt x="8279272" y="1032921"/>
                </a:lnTo>
                <a:lnTo>
                  <a:pt x="8289611" y="1028630"/>
                </a:lnTo>
                <a:cubicBezTo>
                  <a:pt x="8296281" y="1026812"/>
                  <a:pt x="8303468" y="1026422"/>
                  <a:pt x="8311483" y="1029399"/>
                </a:cubicBezTo>
                <a:cubicBezTo>
                  <a:pt x="8353073" y="1061234"/>
                  <a:pt x="8320764" y="1016490"/>
                  <a:pt x="8399489" y="1048562"/>
                </a:cubicBezTo>
                <a:cubicBezTo>
                  <a:pt x="8402160" y="1052480"/>
                  <a:pt x="8414285" y="1053290"/>
                  <a:pt x="8415973" y="1049660"/>
                </a:cubicBezTo>
                <a:cubicBezTo>
                  <a:pt x="8420389" y="1052382"/>
                  <a:pt x="8427708" y="1062757"/>
                  <a:pt x="8433326" y="1057881"/>
                </a:cubicBezTo>
                <a:cubicBezTo>
                  <a:pt x="8460295" y="1065796"/>
                  <a:pt x="8484063" y="1077374"/>
                  <a:pt x="8502328" y="1091498"/>
                </a:cubicBezTo>
                <a:cubicBezTo>
                  <a:pt x="8531547" y="1095185"/>
                  <a:pt x="8534164" y="1100958"/>
                  <a:pt x="8534346" y="1106980"/>
                </a:cubicBezTo>
                <a:cubicBezTo>
                  <a:pt x="8534557" y="1108274"/>
                  <a:pt x="8534769" y="1109567"/>
                  <a:pt x="8534980" y="1110861"/>
                </a:cubicBezTo>
                <a:lnTo>
                  <a:pt x="8544104" y="1108406"/>
                </a:lnTo>
                <a:cubicBezTo>
                  <a:pt x="8553358" y="1107980"/>
                  <a:pt x="8560970" y="1111788"/>
                  <a:pt x="8567742" y="1117590"/>
                </a:cubicBezTo>
                <a:lnTo>
                  <a:pt x="8633779" y="1139226"/>
                </a:lnTo>
                <a:cubicBezTo>
                  <a:pt x="8631667" y="1160202"/>
                  <a:pt x="8667456" y="1147793"/>
                  <a:pt x="8676965" y="1156949"/>
                </a:cubicBezTo>
                <a:cubicBezTo>
                  <a:pt x="8686287" y="1153629"/>
                  <a:pt x="8693306" y="1154163"/>
                  <a:pt x="8698944" y="1156939"/>
                </a:cubicBezTo>
                <a:lnTo>
                  <a:pt x="8751897" y="1190886"/>
                </a:lnTo>
                <a:cubicBezTo>
                  <a:pt x="8774451" y="1199167"/>
                  <a:pt x="8817274" y="1202653"/>
                  <a:pt x="8834270" y="1206624"/>
                </a:cubicBezTo>
                <a:lnTo>
                  <a:pt x="8853872" y="1214714"/>
                </a:lnTo>
                <a:lnTo>
                  <a:pt x="8861901" y="1211375"/>
                </a:lnTo>
                <a:lnTo>
                  <a:pt x="8874168" y="1213967"/>
                </a:lnTo>
                <a:lnTo>
                  <a:pt x="8871123" y="1221160"/>
                </a:lnTo>
                <a:lnTo>
                  <a:pt x="8903537" y="1230588"/>
                </a:lnTo>
                <a:cubicBezTo>
                  <a:pt x="8927391" y="1238223"/>
                  <a:pt x="8944740" y="1247326"/>
                  <a:pt x="8933767" y="1263368"/>
                </a:cubicBezTo>
                <a:cubicBezTo>
                  <a:pt x="8934120" y="1285491"/>
                  <a:pt x="8996547" y="1266466"/>
                  <a:pt x="8985765" y="1287664"/>
                </a:cubicBezTo>
                <a:cubicBezTo>
                  <a:pt x="9013243" y="1278923"/>
                  <a:pt x="9037732" y="1309948"/>
                  <a:pt x="9071444" y="1317305"/>
                </a:cubicBezTo>
                <a:cubicBezTo>
                  <a:pt x="9072853" y="1328357"/>
                  <a:pt x="9080775" y="1329726"/>
                  <a:pt x="9096711" y="1327777"/>
                </a:cubicBezTo>
                <a:cubicBezTo>
                  <a:pt x="9206252" y="1348526"/>
                  <a:pt x="9301825" y="1489393"/>
                  <a:pt x="9338853" y="1448046"/>
                </a:cubicBezTo>
                <a:cubicBezTo>
                  <a:pt x="9364628" y="1453029"/>
                  <a:pt x="9440704" y="1458325"/>
                  <a:pt x="9520814" y="1449827"/>
                </a:cubicBezTo>
                <a:cubicBezTo>
                  <a:pt x="9536849" y="1478455"/>
                  <a:pt x="9672877" y="1480312"/>
                  <a:pt x="9702271" y="1488553"/>
                </a:cubicBezTo>
                <a:cubicBezTo>
                  <a:pt x="9702279" y="1504784"/>
                  <a:pt x="9757099" y="1502097"/>
                  <a:pt x="9744273" y="1523512"/>
                </a:cubicBezTo>
                <a:cubicBezTo>
                  <a:pt x="9746944" y="1534160"/>
                  <a:pt x="9761818" y="1537070"/>
                  <a:pt x="9771903" y="1530034"/>
                </a:cubicBezTo>
                <a:cubicBezTo>
                  <a:pt x="9788959" y="1535562"/>
                  <a:pt x="9795727" y="1548881"/>
                  <a:pt x="9818565" y="1538545"/>
                </a:cubicBezTo>
                <a:cubicBezTo>
                  <a:pt x="9842216" y="1545630"/>
                  <a:pt x="9854597" y="1583514"/>
                  <a:pt x="9882202" y="1565888"/>
                </a:cubicBezTo>
                <a:cubicBezTo>
                  <a:pt x="9890497" y="1603508"/>
                  <a:pt x="9975093" y="1584109"/>
                  <a:pt x="10022025" y="1599696"/>
                </a:cubicBezTo>
                <a:cubicBezTo>
                  <a:pt x="10087599" y="1644100"/>
                  <a:pt x="10182002" y="1632879"/>
                  <a:pt x="10220406" y="1677005"/>
                </a:cubicBezTo>
                <a:lnTo>
                  <a:pt x="10232859" y="1699043"/>
                </a:lnTo>
                <a:lnTo>
                  <a:pt x="0" y="1699043"/>
                </a:lnTo>
                <a:lnTo>
                  <a:pt x="0" y="21828"/>
                </a:lnTo>
                <a:lnTo>
                  <a:pt x="8097" y="24355"/>
                </a:lnTo>
                <a:cubicBezTo>
                  <a:pt x="43947" y="29235"/>
                  <a:pt x="34752" y="21899"/>
                  <a:pt x="77128" y="6867"/>
                </a:cubicBezTo>
                <a:cubicBezTo>
                  <a:pt x="120709" y="7920"/>
                  <a:pt x="146704" y="-7760"/>
                  <a:pt x="188338" y="5079"/>
                </a:cubicBezTo>
                <a:cubicBezTo>
                  <a:pt x="229133" y="5993"/>
                  <a:pt x="263614" y="138"/>
                  <a:pt x="298809" y="6198"/>
                </a:cubicBezTo>
                <a:cubicBezTo>
                  <a:pt x="312163" y="1206"/>
                  <a:pt x="325122" y="-563"/>
                  <a:pt x="338985" y="8006"/>
                </a:cubicBezTo>
                <a:cubicBezTo>
                  <a:pt x="376758" y="6523"/>
                  <a:pt x="384512" y="-4822"/>
                  <a:pt x="409815" y="5045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0F8C5C-E391-44A3-23D2-B28944F2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82" y="5910583"/>
            <a:ext cx="6970985" cy="6676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Demostración</a:t>
            </a:r>
          </a:p>
        </p:txBody>
      </p:sp>
      <p:pic>
        <p:nvPicPr>
          <p:cNvPr id="13" name="Imagen 12" descr="Un grupo de personas junto a un caballo en un campo&#10;&#10;Descripción generada automáticamente">
            <a:hlinkClick r:id="rId6"/>
            <a:extLst>
              <a:ext uri="{FF2B5EF4-FFF2-40B4-BE49-F238E27FC236}">
                <a16:creationId xmlns:a16="http://schemas.microsoft.com/office/drawing/2014/main" id="{A802D8E6-A48E-BD00-069E-0AD84B4265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572" y="1719374"/>
            <a:ext cx="5204855" cy="2927731"/>
          </a:xfrm>
          <a:prstGeom prst="rect">
            <a:avLst/>
          </a:prstGeom>
          <a:effectLst>
            <a:glow rad="139700">
              <a:schemeClr val="tx1">
                <a:alpha val="40000"/>
              </a:schemeClr>
            </a:glow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65701559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262</Words>
  <Application>Microsoft Office PowerPoint</Application>
  <PresentationFormat>Panorámica</PresentationFormat>
  <Paragraphs>42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Arial</vt:lpstr>
      <vt:lpstr>Bembo</vt:lpstr>
      <vt:lpstr>ArchiveVTI</vt:lpstr>
      <vt:lpstr>RED DEAD RAADEMPTION </vt:lpstr>
      <vt:lpstr>Tareas</vt:lpstr>
      <vt:lpstr>EL MEJOR MECÁNICO DE LA GALAXIA</vt:lpstr>
      <vt:lpstr>TIRADOR (IN)EXPERTO</vt:lpstr>
      <vt:lpstr>EL TORO DE OSBORN(E)</vt:lpstr>
      <vt:lpstr>Inspector relajao</vt:lpstr>
      <vt:lpstr>Bienaventurados los pacificadores</vt:lpstr>
      <vt:lpstr>El enemigo de mi enemigo</vt:lpstr>
      <vt:lpstr>Demostración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Sara</dc:creator>
  <cp:lastModifiedBy>Stelian Adrian Stanci</cp:lastModifiedBy>
  <cp:revision>2</cp:revision>
  <dcterms:created xsi:type="dcterms:W3CDTF">2022-10-29T15:25:00Z</dcterms:created>
  <dcterms:modified xsi:type="dcterms:W3CDTF">2022-11-06T22:37:28Z</dcterms:modified>
</cp:coreProperties>
</file>